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1" r:id="rId13"/>
    <p:sldId id="272" r:id="rId14"/>
    <p:sldId id="273" r:id="rId15"/>
    <p:sldId id="267" r:id="rId16"/>
    <p:sldId id="269" r:id="rId17"/>
    <p:sldId id="268" r:id="rId18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34" autoAdjust="0"/>
    <p:restoredTop sz="94638" autoAdjust="0"/>
  </p:normalViewPr>
  <p:slideViewPr>
    <p:cSldViewPr snapToObjects="1">
      <p:cViewPr varScale="1">
        <p:scale>
          <a:sx n="99" d="100"/>
          <a:sy n="99" d="100"/>
        </p:scale>
        <p:origin x="-1350" y="-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5.xml"/><Relationship Id="rId13" Type="http://schemas.openxmlformats.org/officeDocument/2006/relationships/image" Target="../media/image6.png"/><Relationship Id="rId3" Type="http://schemas.openxmlformats.org/officeDocument/2006/relationships/slide" Target="../slides/slide5.xml"/><Relationship Id="rId7" Type="http://schemas.openxmlformats.org/officeDocument/2006/relationships/slide" Target="../slides/slide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" Target="../slides/slide3.xml"/><Relationship Id="rId16" Type="http://schemas.openxmlformats.org/officeDocument/2006/relationships/image" Target="../media/image9.png"/><Relationship Id="rId1" Type="http://schemas.openxmlformats.org/officeDocument/2006/relationships/slide" Target="../slides/slide8.xml"/><Relationship Id="rId6" Type="http://schemas.openxmlformats.org/officeDocument/2006/relationships/slide" Target="../slides/slide6.xml"/><Relationship Id="rId11" Type="http://schemas.openxmlformats.org/officeDocument/2006/relationships/image" Target="../media/image4.png"/><Relationship Id="rId5" Type="http://schemas.openxmlformats.org/officeDocument/2006/relationships/slide" Target="../slides/slide9.xm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slide" Target="../slides/slide4.xml"/><Relationship Id="rId9" Type="http://schemas.openxmlformats.org/officeDocument/2006/relationships/slide" Target="../slides/slide16.xml"/><Relationship Id="rId1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D6F65-97AE-4028-87DB-08BC14D904F6}" type="doc">
      <dgm:prSet loTypeId="urn:microsoft.com/office/officeart/2005/8/layout/vList3#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5B3769FC-F797-4A2B-9679-2B9678D41369}">
      <dgm:prSet phldrT="[Texto]" custT="1"/>
      <dgm:spPr/>
      <dgm:t>
        <a:bodyPr/>
        <a:lstStyle/>
        <a:p>
          <a:pPr algn="l"/>
          <a:r>
            <a:rPr lang="es-MX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Diseño y Ajuste de Formatos </a:t>
          </a:r>
          <a:endParaRPr lang="es-MX" sz="1400" b="1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11C6F93-238E-49AD-B793-E87D22E7B311}" type="parTrans" cxnId="{D6ABDB75-08E0-4CC1-99CE-CD760B745699}">
      <dgm:prSet/>
      <dgm:spPr/>
      <dgm:t>
        <a:bodyPr/>
        <a:lstStyle/>
        <a:p>
          <a:endParaRPr lang="es-MX"/>
        </a:p>
      </dgm:t>
    </dgm:pt>
    <dgm:pt modelId="{9804C983-9F07-4B69-AF4C-A02A477E6017}" type="sibTrans" cxnId="{D6ABDB75-08E0-4CC1-99CE-CD760B745699}">
      <dgm:prSet/>
      <dgm:spPr/>
      <dgm:t>
        <a:bodyPr/>
        <a:lstStyle/>
        <a:p>
          <a:endParaRPr lang="es-MX"/>
        </a:p>
      </dgm:t>
    </dgm:pt>
    <dgm:pt modelId="{C7266BC5-9F11-48D5-A436-FC2AF0B50B5F}">
      <dgm:prSet phldrT="[Texto]" custT="1"/>
      <dgm:spPr/>
      <dgm:t>
        <a:bodyPr/>
        <a:lstStyle/>
        <a:p>
          <a:pPr algn="l"/>
          <a:r>
            <a:rPr lang="es-ES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2" action="ppaction://hlinksldjump"/>
            </a:rPr>
            <a:t>Introducción al Tema</a:t>
          </a:r>
          <a:endParaRPr lang="es-MX" sz="1400" b="1" noProof="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F073CBE-A409-4583-BC6E-7CF0064852BE}" type="parTrans" cxnId="{D27480BF-E189-4068-A77B-AD18AC8A2E28}">
      <dgm:prSet/>
      <dgm:spPr/>
      <dgm:t>
        <a:bodyPr/>
        <a:lstStyle/>
        <a:p>
          <a:endParaRPr lang="es-MX"/>
        </a:p>
      </dgm:t>
    </dgm:pt>
    <dgm:pt modelId="{3C64FDA0-DF93-48FA-82A0-B49F601ED875}" type="sibTrans" cxnId="{D27480BF-E189-4068-A77B-AD18AC8A2E28}">
      <dgm:prSet/>
      <dgm:spPr/>
      <dgm:t>
        <a:bodyPr/>
        <a:lstStyle/>
        <a:p>
          <a:endParaRPr lang="es-MX"/>
        </a:p>
      </dgm:t>
    </dgm:pt>
    <dgm:pt modelId="{C5526B4C-8FFE-457A-BBE5-475B1F8424C8}">
      <dgm:prSet phldrT="[Texto]" custT="1"/>
      <dgm:spPr/>
      <dgm:t>
        <a:bodyPr/>
        <a:lstStyle/>
        <a:p>
          <a:pPr algn="l"/>
          <a:r>
            <a:rPr lang="es-MX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3" action="ppaction://hlinksldjump"/>
            </a:rPr>
            <a:t>Insertar Imágenes</a:t>
          </a:r>
          <a:endParaRPr lang="es-MX" sz="1400" b="1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7F38013-475D-4C8B-835A-7F7A7557E7A8}" type="sibTrans" cxnId="{F16599D3-C711-4F73-AECB-2D303EC8C076}">
      <dgm:prSet/>
      <dgm:spPr/>
      <dgm:t>
        <a:bodyPr/>
        <a:lstStyle/>
        <a:p>
          <a:endParaRPr lang="es-MX"/>
        </a:p>
      </dgm:t>
    </dgm:pt>
    <dgm:pt modelId="{A2928D55-37EE-403A-9A51-B2B0B9550E83}" type="parTrans" cxnId="{F16599D3-C711-4F73-AECB-2D303EC8C076}">
      <dgm:prSet/>
      <dgm:spPr/>
      <dgm:t>
        <a:bodyPr/>
        <a:lstStyle/>
        <a:p>
          <a:endParaRPr lang="es-MX"/>
        </a:p>
      </dgm:t>
    </dgm:pt>
    <dgm:pt modelId="{7A4A29CB-0464-4BE1-AAF7-E96A3646F9D6}">
      <dgm:prSet phldrT="[Texto]" custT="1"/>
      <dgm:spPr/>
      <dgm:t>
        <a:bodyPr/>
        <a:lstStyle/>
        <a:p>
          <a:pPr algn="l"/>
          <a:r>
            <a:rPr lang="es-MX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4" action="ppaction://hlinksldjump"/>
            </a:rPr>
            <a:t>Elementos Principales</a:t>
          </a:r>
          <a:endParaRPr lang="es-MX" sz="1400" b="1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59908BD-B00A-4251-B8C0-5BC97530699B}" type="parTrans" cxnId="{0C145648-CB10-420A-BFCB-2C2006C3C693}">
      <dgm:prSet/>
      <dgm:spPr/>
      <dgm:t>
        <a:bodyPr/>
        <a:lstStyle/>
        <a:p>
          <a:endParaRPr lang="es-MX"/>
        </a:p>
      </dgm:t>
    </dgm:pt>
    <dgm:pt modelId="{F146B713-8D37-4C35-8E90-87886C4C6950}" type="sibTrans" cxnId="{0C145648-CB10-420A-BFCB-2C2006C3C693}">
      <dgm:prSet/>
      <dgm:spPr/>
      <dgm:t>
        <a:bodyPr/>
        <a:lstStyle/>
        <a:p>
          <a:endParaRPr lang="es-MX"/>
        </a:p>
      </dgm:t>
    </dgm:pt>
    <dgm:pt modelId="{96E1AE84-EE71-4A60-AAA9-CDA2C287F076}">
      <dgm:prSet phldrT="[Texto]" custT="1"/>
      <dgm:spPr/>
      <dgm:t>
        <a:bodyPr/>
        <a:lstStyle/>
        <a:p>
          <a:pPr algn="l"/>
          <a:r>
            <a:rPr lang="es-MX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5" action="ppaction://hlinksldjump"/>
            </a:rPr>
            <a:t>Diseño de Consultas</a:t>
          </a:r>
          <a:endParaRPr lang="es-MX" sz="1400" b="1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28FEFB1-CCFD-4CE8-9453-4013CA5E2224}" type="parTrans" cxnId="{B7007850-480C-413F-BB94-862D1419E9C8}">
      <dgm:prSet/>
      <dgm:spPr/>
      <dgm:t>
        <a:bodyPr/>
        <a:lstStyle/>
        <a:p>
          <a:endParaRPr lang="es-MX"/>
        </a:p>
      </dgm:t>
    </dgm:pt>
    <dgm:pt modelId="{AAF0FA13-C7E6-4111-949D-63D46D8C8017}" type="sibTrans" cxnId="{B7007850-480C-413F-BB94-862D1419E9C8}">
      <dgm:prSet/>
      <dgm:spPr/>
      <dgm:t>
        <a:bodyPr/>
        <a:lstStyle/>
        <a:p>
          <a:endParaRPr lang="es-MX"/>
        </a:p>
      </dgm:t>
    </dgm:pt>
    <dgm:pt modelId="{AFDCDEF4-A306-4DBA-8B14-5B37BE71A869}">
      <dgm:prSet phldrT="[Texto]" custT="1"/>
      <dgm:spPr/>
      <dgm:t>
        <a:bodyPr/>
        <a:lstStyle/>
        <a:p>
          <a:pPr algn="l"/>
          <a:r>
            <a:rPr lang="es-MX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6" action="ppaction://hlinksldjump"/>
            </a:rPr>
            <a:t>Definición de Variables</a:t>
          </a:r>
          <a:endParaRPr lang="es-MX" sz="1400" b="1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FC1859F-0432-41BF-A25B-4A8689B988D2}" type="parTrans" cxnId="{F583A024-FC69-4068-98D7-78E89B823C0E}">
      <dgm:prSet/>
      <dgm:spPr/>
      <dgm:t>
        <a:bodyPr/>
        <a:lstStyle/>
        <a:p>
          <a:endParaRPr lang="es-MX"/>
        </a:p>
      </dgm:t>
    </dgm:pt>
    <dgm:pt modelId="{F5E629E2-1190-49EB-BF2D-9B726F24E1AB}" type="sibTrans" cxnId="{F583A024-FC69-4068-98D7-78E89B823C0E}">
      <dgm:prSet/>
      <dgm:spPr/>
      <dgm:t>
        <a:bodyPr/>
        <a:lstStyle/>
        <a:p>
          <a:endParaRPr lang="es-MX"/>
        </a:p>
      </dgm:t>
    </dgm:pt>
    <dgm:pt modelId="{00D07AB3-CC52-48C3-ABA4-6DDB327C4BCE}">
      <dgm:prSet phldrT="[Texto]" custT="1"/>
      <dgm:spPr/>
      <dgm:t>
        <a:bodyPr/>
        <a:lstStyle/>
        <a:p>
          <a:pPr algn="l"/>
          <a:r>
            <a:rPr lang="es-MX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7" action="ppaction://hlinksldjump"/>
            </a:rPr>
            <a:t>Personalizar Tamaño y Tipo de Fuente</a:t>
          </a:r>
          <a:endParaRPr lang="es-MX" sz="1400" b="1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0E0C0B7-0ADC-4298-8BF4-067C6CD04BE3}" type="parTrans" cxnId="{A5565643-E5D4-42B9-B74A-DD095BFDC205}">
      <dgm:prSet/>
      <dgm:spPr/>
      <dgm:t>
        <a:bodyPr/>
        <a:lstStyle/>
        <a:p>
          <a:endParaRPr lang="es-MX"/>
        </a:p>
      </dgm:t>
    </dgm:pt>
    <dgm:pt modelId="{0B0C5D7D-59F5-4EF5-A15D-9E425A0631F0}" type="sibTrans" cxnId="{A5565643-E5D4-42B9-B74A-DD095BFDC205}">
      <dgm:prSet/>
      <dgm:spPr/>
      <dgm:t>
        <a:bodyPr/>
        <a:lstStyle/>
        <a:p>
          <a:endParaRPr lang="es-MX"/>
        </a:p>
      </dgm:t>
    </dgm:pt>
    <dgm:pt modelId="{9C5C6339-9F7E-4654-BBAA-E6CD056D4B2A}">
      <dgm:prSet phldrT="[Texto]" custT="1"/>
      <dgm:spPr/>
      <dgm:t>
        <a:bodyPr/>
        <a:lstStyle/>
        <a:p>
          <a:pPr algn="l"/>
          <a:r>
            <a:rPr lang="es-MX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8" action="ppaction://hlinksldjump"/>
            </a:rPr>
            <a:t>Sesión de Preguntas y Respuestas</a:t>
          </a:r>
          <a:endParaRPr lang="es-MX" sz="1400" b="1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CBA7C86-EFB4-4011-B384-B7B2007A752C}" type="parTrans" cxnId="{A8494BCE-B4F3-40C8-9EF4-F153945230F6}">
      <dgm:prSet/>
      <dgm:spPr/>
      <dgm:t>
        <a:bodyPr/>
        <a:lstStyle/>
        <a:p>
          <a:endParaRPr lang="es-MX"/>
        </a:p>
      </dgm:t>
    </dgm:pt>
    <dgm:pt modelId="{06228CB8-AFCA-44EA-9E50-493D717D37A0}" type="sibTrans" cxnId="{A8494BCE-B4F3-40C8-9EF4-F153945230F6}">
      <dgm:prSet/>
      <dgm:spPr/>
      <dgm:t>
        <a:bodyPr/>
        <a:lstStyle/>
        <a:p>
          <a:endParaRPr lang="es-MX"/>
        </a:p>
      </dgm:t>
    </dgm:pt>
    <dgm:pt modelId="{B87F5D7A-C605-4AF1-94D9-8FE814B84107}">
      <dgm:prSet phldrT="[Texto]" custT="1"/>
      <dgm:spPr/>
      <dgm:t>
        <a:bodyPr/>
        <a:lstStyle/>
        <a:p>
          <a:pPr algn="l"/>
          <a:r>
            <a:rPr lang="es-MX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9" action="ppaction://hlinksldjump"/>
            </a:rPr>
            <a:t>Conclusiones Finales</a:t>
          </a:r>
          <a:endParaRPr lang="es-MX" sz="1400" b="1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AC3B487-A542-46D8-9009-1DD3DAD7A9F2}" type="parTrans" cxnId="{4C9C3737-8D2C-4D96-A272-8B010826ADF8}">
      <dgm:prSet/>
      <dgm:spPr/>
      <dgm:t>
        <a:bodyPr/>
        <a:lstStyle/>
        <a:p>
          <a:endParaRPr lang="es-MX"/>
        </a:p>
      </dgm:t>
    </dgm:pt>
    <dgm:pt modelId="{EF7BFF73-D332-4034-9630-02EBD72E7B94}" type="sibTrans" cxnId="{4C9C3737-8D2C-4D96-A272-8B010826ADF8}">
      <dgm:prSet/>
      <dgm:spPr/>
      <dgm:t>
        <a:bodyPr/>
        <a:lstStyle/>
        <a:p>
          <a:endParaRPr lang="es-MX"/>
        </a:p>
      </dgm:t>
    </dgm:pt>
    <dgm:pt modelId="{C0642C9C-5429-46C3-9831-49C3653C452D}" type="pres">
      <dgm:prSet presAssocID="{B53D6F65-97AE-4028-87DB-08BC14D904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CBA76B1-134E-4814-B078-19F01CD3E39D}" type="pres">
      <dgm:prSet presAssocID="{C7266BC5-9F11-48D5-A436-FC2AF0B50B5F}" presName="composite" presStyleCnt="0"/>
      <dgm:spPr/>
      <dgm:t>
        <a:bodyPr/>
        <a:lstStyle/>
        <a:p>
          <a:endParaRPr lang="es-ES"/>
        </a:p>
      </dgm:t>
    </dgm:pt>
    <dgm:pt modelId="{C7175D72-CAAC-4823-90BA-0E7BE6C967FA}" type="pres">
      <dgm:prSet presAssocID="{C7266BC5-9F11-48D5-A436-FC2AF0B50B5F}" presName="imgShp" presStyleLbl="fgImgPlace1" presStyleIdx="0" presStyleCnt="9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D5D3EEBC-3D9F-421E-AA31-6A41CEAF3D19}" type="pres">
      <dgm:prSet presAssocID="{C7266BC5-9F11-48D5-A436-FC2AF0B50B5F}" presName="txShp" presStyleLbl="node1" presStyleIdx="0" presStyleCnt="9" custScaleY="110000" custLinFactNeighborY="-189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637579-169C-4539-8F40-DAF8135E264B}" type="pres">
      <dgm:prSet presAssocID="{3C64FDA0-DF93-48FA-82A0-B49F601ED875}" presName="spacing" presStyleCnt="0"/>
      <dgm:spPr/>
      <dgm:t>
        <a:bodyPr/>
        <a:lstStyle/>
        <a:p>
          <a:endParaRPr lang="es-ES"/>
        </a:p>
      </dgm:t>
    </dgm:pt>
    <dgm:pt modelId="{30D71057-2755-4E86-98E5-0797D924768C}" type="pres">
      <dgm:prSet presAssocID="{7A4A29CB-0464-4BE1-AAF7-E96A3646F9D6}" presName="composite" presStyleCnt="0"/>
      <dgm:spPr/>
      <dgm:t>
        <a:bodyPr/>
        <a:lstStyle/>
        <a:p>
          <a:endParaRPr lang="es-ES"/>
        </a:p>
      </dgm:t>
    </dgm:pt>
    <dgm:pt modelId="{553A6543-FFBD-48AB-B585-CF2F422FF69C}" type="pres">
      <dgm:prSet presAssocID="{7A4A29CB-0464-4BE1-AAF7-E96A3646F9D6}" presName="imgShp" presStyleLbl="fgImgPlace1" presStyleIdx="1" presStyleCnt="9"/>
      <dgm:spPr>
        <a:blipFill rotWithShape="0">
          <a:blip xmlns:r="http://schemas.openxmlformats.org/officeDocument/2006/relationships" r:embed="rId11"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E43C9612-D6F6-4BD9-A597-AB30DE0F8913}" type="pres">
      <dgm:prSet presAssocID="{7A4A29CB-0464-4BE1-AAF7-E96A3646F9D6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89283F-AC75-4DA1-998C-58C37FB4F08F}" type="pres">
      <dgm:prSet presAssocID="{F146B713-8D37-4C35-8E90-87886C4C6950}" presName="spacing" presStyleCnt="0"/>
      <dgm:spPr/>
      <dgm:t>
        <a:bodyPr/>
        <a:lstStyle/>
        <a:p>
          <a:endParaRPr lang="es-ES"/>
        </a:p>
      </dgm:t>
    </dgm:pt>
    <dgm:pt modelId="{5A547344-1E4D-451F-8EEB-B8832DA759C3}" type="pres">
      <dgm:prSet presAssocID="{C5526B4C-8FFE-457A-BBE5-475B1F8424C8}" presName="composite" presStyleCnt="0"/>
      <dgm:spPr/>
      <dgm:t>
        <a:bodyPr/>
        <a:lstStyle/>
        <a:p>
          <a:endParaRPr lang="es-ES"/>
        </a:p>
      </dgm:t>
    </dgm:pt>
    <dgm:pt modelId="{7E1B2CF3-F0B7-4DCA-91BF-B3EB4BFB8ECE}" type="pres">
      <dgm:prSet presAssocID="{C5526B4C-8FFE-457A-BBE5-475B1F8424C8}" presName="imgShp" presStyleLbl="fgImgPlace1" presStyleIdx="2" presStyleCnt="9"/>
      <dgm:spPr>
        <a:blipFill rotWithShape="0">
          <a:blip xmlns:r="http://schemas.openxmlformats.org/officeDocument/2006/relationships" r:embed="rId12"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42CE778F-1696-4887-9BE6-6CEDD7FF16CB}" type="pres">
      <dgm:prSet presAssocID="{C5526B4C-8FFE-457A-BBE5-475B1F8424C8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478658-F037-42D6-94C9-89E26A3CBFE0}" type="pres">
      <dgm:prSet presAssocID="{F7F38013-475D-4C8B-835A-7F7A7557E7A8}" presName="spacing" presStyleCnt="0"/>
      <dgm:spPr/>
      <dgm:t>
        <a:bodyPr/>
        <a:lstStyle/>
        <a:p>
          <a:endParaRPr lang="es-ES"/>
        </a:p>
      </dgm:t>
    </dgm:pt>
    <dgm:pt modelId="{63609EC5-E760-47FC-9900-D30E062958C5}" type="pres">
      <dgm:prSet presAssocID="{AFDCDEF4-A306-4DBA-8B14-5B37BE71A869}" presName="composite" presStyleCnt="0"/>
      <dgm:spPr/>
      <dgm:t>
        <a:bodyPr/>
        <a:lstStyle/>
        <a:p>
          <a:endParaRPr lang="es-MX"/>
        </a:p>
      </dgm:t>
    </dgm:pt>
    <dgm:pt modelId="{03F4B094-8201-4AF6-A88E-772E9C5BEDA8}" type="pres">
      <dgm:prSet presAssocID="{AFDCDEF4-A306-4DBA-8B14-5B37BE71A869}" presName="imgShp" presStyleLbl="fgImgPlace1" presStyleIdx="3" presStyleCnt="9"/>
      <dgm:spPr>
        <a:blipFill rotWithShape="0">
          <a:blip xmlns:r="http://schemas.openxmlformats.org/officeDocument/2006/relationships" r:embed="rId13"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347B435C-1CDE-40EF-B924-8A43648B0DF5}" type="pres">
      <dgm:prSet presAssocID="{AFDCDEF4-A306-4DBA-8B14-5B37BE71A869}" presName="txShp" presStyleLbl="node1" presStyleIdx="3" presStyleCnt="9" custScaleX="98547" custLinFactNeighborX="-19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BEF61E-CDEF-442F-AE65-26CD42CFBF71}" type="pres">
      <dgm:prSet presAssocID="{F5E629E2-1190-49EB-BF2D-9B726F24E1AB}" presName="spacing" presStyleCnt="0"/>
      <dgm:spPr/>
      <dgm:t>
        <a:bodyPr/>
        <a:lstStyle/>
        <a:p>
          <a:endParaRPr lang="es-MX"/>
        </a:p>
      </dgm:t>
    </dgm:pt>
    <dgm:pt modelId="{8896867D-6112-4395-A50D-8FFAFCE1A67F}" type="pres">
      <dgm:prSet presAssocID="{00D07AB3-CC52-48C3-ABA4-6DDB327C4BCE}" presName="composite" presStyleCnt="0"/>
      <dgm:spPr/>
      <dgm:t>
        <a:bodyPr/>
        <a:lstStyle/>
        <a:p>
          <a:endParaRPr lang="es-MX"/>
        </a:p>
      </dgm:t>
    </dgm:pt>
    <dgm:pt modelId="{FDDEDCBF-E868-45CD-9D54-3376B2A7A5CD}" type="pres">
      <dgm:prSet presAssocID="{00D07AB3-CC52-48C3-ABA4-6DDB327C4BCE}" presName="imgShp" presStyleLbl="fgImgPlace1" presStyleIdx="4" presStyleCnt="9"/>
      <dgm:spPr>
        <a:blipFill rotWithShape="0">
          <a:blip xmlns:r="http://schemas.openxmlformats.org/officeDocument/2006/relationships" r:embed="rId14"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085A94F0-5511-4F68-B6B9-31432675C63E}" type="pres">
      <dgm:prSet presAssocID="{00D07AB3-CC52-48C3-ABA4-6DDB327C4BCE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3626E7-4133-4767-84B7-E45FCD94B079}" type="pres">
      <dgm:prSet presAssocID="{0B0C5D7D-59F5-4EF5-A15D-9E425A0631F0}" presName="spacing" presStyleCnt="0"/>
      <dgm:spPr/>
      <dgm:t>
        <a:bodyPr/>
        <a:lstStyle/>
        <a:p>
          <a:endParaRPr lang="es-MX"/>
        </a:p>
      </dgm:t>
    </dgm:pt>
    <dgm:pt modelId="{7B86CC74-5D57-4F6B-920A-F1342693851B}" type="pres">
      <dgm:prSet presAssocID="{5B3769FC-F797-4A2B-9679-2B9678D41369}" presName="composite" presStyleCnt="0"/>
      <dgm:spPr/>
      <dgm:t>
        <a:bodyPr/>
        <a:lstStyle/>
        <a:p>
          <a:endParaRPr lang="es-ES"/>
        </a:p>
      </dgm:t>
    </dgm:pt>
    <dgm:pt modelId="{72E320DF-31C0-44BD-B2AA-0C220DDA05A7}" type="pres">
      <dgm:prSet presAssocID="{5B3769FC-F797-4A2B-9679-2B9678D41369}" presName="imgShp" presStyleLbl="fgImgPlace1" presStyleIdx="5" presStyleCnt="9"/>
      <dgm:spPr>
        <a:blipFill rotWithShape="0">
          <a:blip xmlns:r="http://schemas.openxmlformats.org/officeDocument/2006/relationships" r:embed="rId15"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91F2F3EE-1B29-410B-A33A-A50F64CA8E62}" type="pres">
      <dgm:prSet presAssocID="{5B3769FC-F797-4A2B-9679-2B9678D41369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9686FA-FD2A-4EB0-89E1-6EC2515B1441}" type="pres">
      <dgm:prSet presAssocID="{9804C983-9F07-4B69-AF4C-A02A477E6017}" presName="spacing" presStyleCnt="0"/>
      <dgm:spPr/>
      <dgm:t>
        <a:bodyPr/>
        <a:lstStyle/>
        <a:p>
          <a:endParaRPr lang="es-ES"/>
        </a:p>
      </dgm:t>
    </dgm:pt>
    <dgm:pt modelId="{379AEA85-B0DD-42B3-B3D2-076D2053BD52}" type="pres">
      <dgm:prSet presAssocID="{96E1AE84-EE71-4A60-AAA9-CDA2C287F076}" presName="composite" presStyleCnt="0"/>
      <dgm:spPr/>
      <dgm:t>
        <a:bodyPr/>
        <a:lstStyle/>
        <a:p>
          <a:endParaRPr lang="es-ES"/>
        </a:p>
      </dgm:t>
    </dgm:pt>
    <dgm:pt modelId="{CB3FD5BB-F2C1-49C2-84A4-5A88FE5356C4}" type="pres">
      <dgm:prSet presAssocID="{96E1AE84-EE71-4A60-AAA9-CDA2C287F076}" presName="imgShp" presStyleLbl="fgImgPlace1" presStyleIdx="6" presStyleCnt="9"/>
      <dgm:spPr>
        <a:blipFill rotWithShape="0">
          <a:blip xmlns:r="http://schemas.openxmlformats.org/officeDocument/2006/relationships" r:embed="rId16"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66B3ECDA-5722-42E5-AA01-F7F872B37573}" type="pres">
      <dgm:prSet presAssocID="{96E1AE84-EE71-4A60-AAA9-CDA2C287F076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579D89-6DDA-430E-BC00-1E903DE6A025}" type="pres">
      <dgm:prSet presAssocID="{AAF0FA13-C7E6-4111-949D-63D46D8C8017}" presName="spacing" presStyleCnt="0"/>
      <dgm:spPr/>
      <dgm:t>
        <a:bodyPr/>
        <a:lstStyle/>
        <a:p>
          <a:endParaRPr lang="es-MX"/>
        </a:p>
      </dgm:t>
    </dgm:pt>
    <dgm:pt modelId="{5DD2DECB-FD6E-4B2B-BD5C-6CA9CA918973}" type="pres">
      <dgm:prSet presAssocID="{9C5C6339-9F7E-4654-BBAA-E6CD056D4B2A}" presName="composite" presStyleCnt="0"/>
      <dgm:spPr/>
    </dgm:pt>
    <dgm:pt modelId="{5C9C29C7-F77C-4447-9985-C06FCFD07493}" type="pres">
      <dgm:prSet presAssocID="{9C5C6339-9F7E-4654-BBAA-E6CD056D4B2A}" presName="imgShp" presStyleLbl="fgImgPlace1" presStyleIdx="7" presStyleCnt="9"/>
      <dgm:spPr>
        <a:blipFill rotWithShape="0">
          <a:blip xmlns:r="http://schemas.openxmlformats.org/officeDocument/2006/relationships" r:embed="rId17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E12F70E1-1BEC-4FDA-BB37-2981586FCA23}" type="pres">
      <dgm:prSet presAssocID="{9C5C6339-9F7E-4654-BBAA-E6CD056D4B2A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590FF8-16F3-4B1D-B6D7-D2A27BC6F32B}" type="pres">
      <dgm:prSet presAssocID="{06228CB8-AFCA-44EA-9E50-493D717D37A0}" presName="spacing" presStyleCnt="0"/>
      <dgm:spPr/>
    </dgm:pt>
    <dgm:pt modelId="{28E33155-8422-4A4B-B732-790A3C9ED9F6}" type="pres">
      <dgm:prSet presAssocID="{B87F5D7A-C605-4AF1-94D9-8FE814B84107}" presName="composite" presStyleCnt="0"/>
      <dgm:spPr/>
    </dgm:pt>
    <dgm:pt modelId="{CD138D41-6D27-4479-83B8-23EF737D722D}" type="pres">
      <dgm:prSet presAssocID="{B87F5D7A-C605-4AF1-94D9-8FE814B84107}" presName="imgShp" presStyleLbl="fgImgPlace1" presStyleIdx="8" presStyleCnt="9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5EF7DFBD-1295-482C-8896-68C56146E669}" type="pres">
      <dgm:prSet presAssocID="{B87F5D7A-C605-4AF1-94D9-8FE814B84107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446FBF1-57C8-4220-A3A7-6B14A9E1782F}" type="presOf" srcId="{7A4A29CB-0464-4BE1-AAF7-E96A3646F9D6}" destId="{E43C9612-D6F6-4BD9-A597-AB30DE0F8913}" srcOrd="0" destOrd="0" presId="urn:microsoft.com/office/officeart/2005/8/layout/vList3#1"/>
    <dgm:cxn modelId="{0C145648-CB10-420A-BFCB-2C2006C3C693}" srcId="{B53D6F65-97AE-4028-87DB-08BC14D904F6}" destId="{7A4A29CB-0464-4BE1-AAF7-E96A3646F9D6}" srcOrd="1" destOrd="0" parTransId="{759908BD-B00A-4251-B8C0-5BC97530699B}" sibTransId="{F146B713-8D37-4C35-8E90-87886C4C6950}"/>
    <dgm:cxn modelId="{2213823E-B296-4071-B875-0045389D2545}" type="presOf" srcId="{96E1AE84-EE71-4A60-AAA9-CDA2C287F076}" destId="{66B3ECDA-5722-42E5-AA01-F7F872B37573}" srcOrd="0" destOrd="0" presId="urn:microsoft.com/office/officeart/2005/8/layout/vList3#1"/>
    <dgm:cxn modelId="{F16599D3-C711-4F73-AECB-2D303EC8C076}" srcId="{B53D6F65-97AE-4028-87DB-08BC14D904F6}" destId="{C5526B4C-8FFE-457A-BBE5-475B1F8424C8}" srcOrd="2" destOrd="0" parTransId="{A2928D55-37EE-403A-9A51-B2B0B9550E83}" sibTransId="{F7F38013-475D-4C8B-835A-7F7A7557E7A8}"/>
    <dgm:cxn modelId="{A5565643-E5D4-42B9-B74A-DD095BFDC205}" srcId="{B53D6F65-97AE-4028-87DB-08BC14D904F6}" destId="{00D07AB3-CC52-48C3-ABA4-6DDB327C4BCE}" srcOrd="4" destOrd="0" parTransId="{A0E0C0B7-0ADC-4298-8BF4-067C6CD04BE3}" sibTransId="{0B0C5D7D-59F5-4EF5-A15D-9E425A0631F0}"/>
    <dgm:cxn modelId="{579A3561-CC94-44F9-BD17-AC956BFC7524}" type="presOf" srcId="{B53D6F65-97AE-4028-87DB-08BC14D904F6}" destId="{C0642C9C-5429-46C3-9831-49C3653C452D}" srcOrd="0" destOrd="0" presId="urn:microsoft.com/office/officeart/2005/8/layout/vList3#1"/>
    <dgm:cxn modelId="{4C9C3737-8D2C-4D96-A272-8B010826ADF8}" srcId="{B53D6F65-97AE-4028-87DB-08BC14D904F6}" destId="{B87F5D7A-C605-4AF1-94D9-8FE814B84107}" srcOrd="8" destOrd="0" parTransId="{EAC3B487-A542-46D8-9009-1DD3DAD7A9F2}" sibTransId="{EF7BFF73-D332-4034-9630-02EBD72E7B94}"/>
    <dgm:cxn modelId="{F583A024-FC69-4068-98D7-78E89B823C0E}" srcId="{B53D6F65-97AE-4028-87DB-08BC14D904F6}" destId="{AFDCDEF4-A306-4DBA-8B14-5B37BE71A869}" srcOrd="3" destOrd="0" parTransId="{6FC1859F-0432-41BF-A25B-4A8689B988D2}" sibTransId="{F5E629E2-1190-49EB-BF2D-9B726F24E1AB}"/>
    <dgm:cxn modelId="{796C1A5E-AC8D-4EAA-8194-EBA5A30B3777}" type="presOf" srcId="{9C5C6339-9F7E-4654-BBAA-E6CD056D4B2A}" destId="{E12F70E1-1BEC-4FDA-BB37-2981586FCA23}" srcOrd="0" destOrd="0" presId="urn:microsoft.com/office/officeart/2005/8/layout/vList3#1"/>
    <dgm:cxn modelId="{9B95A0F2-7B5B-4752-BDF5-0006414E64FE}" type="presOf" srcId="{B87F5D7A-C605-4AF1-94D9-8FE814B84107}" destId="{5EF7DFBD-1295-482C-8896-68C56146E669}" srcOrd="0" destOrd="0" presId="urn:microsoft.com/office/officeart/2005/8/layout/vList3#1"/>
    <dgm:cxn modelId="{A8494BCE-B4F3-40C8-9EF4-F153945230F6}" srcId="{B53D6F65-97AE-4028-87DB-08BC14D904F6}" destId="{9C5C6339-9F7E-4654-BBAA-E6CD056D4B2A}" srcOrd="7" destOrd="0" parTransId="{0CBA7C86-EFB4-4011-B384-B7B2007A752C}" sibTransId="{06228CB8-AFCA-44EA-9E50-493D717D37A0}"/>
    <dgm:cxn modelId="{D6ABDB75-08E0-4CC1-99CE-CD760B745699}" srcId="{B53D6F65-97AE-4028-87DB-08BC14D904F6}" destId="{5B3769FC-F797-4A2B-9679-2B9678D41369}" srcOrd="5" destOrd="0" parTransId="{D11C6F93-238E-49AD-B793-E87D22E7B311}" sibTransId="{9804C983-9F07-4B69-AF4C-A02A477E6017}"/>
    <dgm:cxn modelId="{A695DC8A-D601-4627-A15C-F37390373A76}" type="presOf" srcId="{AFDCDEF4-A306-4DBA-8B14-5B37BE71A869}" destId="{347B435C-1CDE-40EF-B924-8A43648B0DF5}" srcOrd="0" destOrd="0" presId="urn:microsoft.com/office/officeart/2005/8/layout/vList3#1"/>
    <dgm:cxn modelId="{8C7DFCD8-7D8A-44D2-AA91-7B3717DB41D9}" type="presOf" srcId="{C5526B4C-8FFE-457A-BBE5-475B1F8424C8}" destId="{42CE778F-1696-4887-9BE6-6CEDD7FF16CB}" srcOrd="0" destOrd="0" presId="urn:microsoft.com/office/officeart/2005/8/layout/vList3#1"/>
    <dgm:cxn modelId="{B7007850-480C-413F-BB94-862D1419E9C8}" srcId="{B53D6F65-97AE-4028-87DB-08BC14D904F6}" destId="{96E1AE84-EE71-4A60-AAA9-CDA2C287F076}" srcOrd="6" destOrd="0" parTransId="{C28FEFB1-CCFD-4CE8-9453-4013CA5E2224}" sibTransId="{AAF0FA13-C7E6-4111-949D-63D46D8C8017}"/>
    <dgm:cxn modelId="{D27480BF-E189-4068-A77B-AD18AC8A2E28}" srcId="{B53D6F65-97AE-4028-87DB-08BC14D904F6}" destId="{C7266BC5-9F11-48D5-A436-FC2AF0B50B5F}" srcOrd="0" destOrd="0" parTransId="{DF073CBE-A409-4583-BC6E-7CF0064852BE}" sibTransId="{3C64FDA0-DF93-48FA-82A0-B49F601ED875}"/>
    <dgm:cxn modelId="{E9F4887F-295B-4E34-AC90-08ED97265128}" type="presOf" srcId="{5B3769FC-F797-4A2B-9679-2B9678D41369}" destId="{91F2F3EE-1B29-410B-A33A-A50F64CA8E62}" srcOrd="0" destOrd="0" presId="urn:microsoft.com/office/officeart/2005/8/layout/vList3#1"/>
    <dgm:cxn modelId="{F7AEEE3F-D375-4634-B325-A83A9716C053}" type="presOf" srcId="{C7266BC5-9F11-48D5-A436-FC2AF0B50B5F}" destId="{D5D3EEBC-3D9F-421E-AA31-6A41CEAF3D19}" srcOrd="0" destOrd="0" presId="urn:microsoft.com/office/officeart/2005/8/layout/vList3#1"/>
    <dgm:cxn modelId="{515F5F5F-2016-4BFC-8C12-70629D739FE9}" type="presOf" srcId="{00D07AB3-CC52-48C3-ABA4-6DDB327C4BCE}" destId="{085A94F0-5511-4F68-B6B9-31432675C63E}" srcOrd="0" destOrd="0" presId="urn:microsoft.com/office/officeart/2005/8/layout/vList3#1"/>
    <dgm:cxn modelId="{9E61C56B-BA04-4DFE-898B-C8574B507995}" type="presParOf" srcId="{C0642C9C-5429-46C3-9831-49C3653C452D}" destId="{BCBA76B1-134E-4814-B078-19F01CD3E39D}" srcOrd="0" destOrd="0" presId="urn:microsoft.com/office/officeart/2005/8/layout/vList3#1"/>
    <dgm:cxn modelId="{BACDBCD9-0BA8-4811-9C8F-2CC9689B1E37}" type="presParOf" srcId="{BCBA76B1-134E-4814-B078-19F01CD3E39D}" destId="{C7175D72-CAAC-4823-90BA-0E7BE6C967FA}" srcOrd="0" destOrd="0" presId="urn:microsoft.com/office/officeart/2005/8/layout/vList3#1"/>
    <dgm:cxn modelId="{722196DB-F0F3-45B1-9D42-0F637221DBFD}" type="presParOf" srcId="{BCBA76B1-134E-4814-B078-19F01CD3E39D}" destId="{D5D3EEBC-3D9F-421E-AA31-6A41CEAF3D19}" srcOrd="1" destOrd="0" presId="urn:microsoft.com/office/officeart/2005/8/layout/vList3#1"/>
    <dgm:cxn modelId="{D2E5E036-93E2-4BA9-8D91-3D86C158BAF6}" type="presParOf" srcId="{C0642C9C-5429-46C3-9831-49C3653C452D}" destId="{9F637579-169C-4539-8F40-DAF8135E264B}" srcOrd="1" destOrd="0" presId="urn:microsoft.com/office/officeart/2005/8/layout/vList3#1"/>
    <dgm:cxn modelId="{3A97C711-C7B0-4F3B-96F1-281120488756}" type="presParOf" srcId="{C0642C9C-5429-46C3-9831-49C3653C452D}" destId="{30D71057-2755-4E86-98E5-0797D924768C}" srcOrd="2" destOrd="0" presId="urn:microsoft.com/office/officeart/2005/8/layout/vList3#1"/>
    <dgm:cxn modelId="{D7792849-1D3C-4A66-81B9-3CF933BBC21E}" type="presParOf" srcId="{30D71057-2755-4E86-98E5-0797D924768C}" destId="{553A6543-FFBD-48AB-B585-CF2F422FF69C}" srcOrd="0" destOrd="0" presId="urn:microsoft.com/office/officeart/2005/8/layout/vList3#1"/>
    <dgm:cxn modelId="{A90ECCD7-C796-49F3-825D-C219F2998F7B}" type="presParOf" srcId="{30D71057-2755-4E86-98E5-0797D924768C}" destId="{E43C9612-D6F6-4BD9-A597-AB30DE0F8913}" srcOrd="1" destOrd="0" presId="urn:microsoft.com/office/officeart/2005/8/layout/vList3#1"/>
    <dgm:cxn modelId="{D79D07B0-A2D3-461D-9A72-CBC0597899D9}" type="presParOf" srcId="{C0642C9C-5429-46C3-9831-49C3653C452D}" destId="{1E89283F-AC75-4DA1-998C-58C37FB4F08F}" srcOrd="3" destOrd="0" presId="urn:microsoft.com/office/officeart/2005/8/layout/vList3#1"/>
    <dgm:cxn modelId="{96FA4F6A-D5E5-4AC4-95DA-052018DF23CC}" type="presParOf" srcId="{C0642C9C-5429-46C3-9831-49C3653C452D}" destId="{5A547344-1E4D-451F-8EEB-B8832DA759C3}" srcOrd="4" destOrd="0" presId="urn:microsoft.com/office/officeart/2005/8/layout/vList3#1"/>
    <dgm:cxn modelId="{59FD2196-413B-429A-A2C4-C55D9663BB54}" type="presParOf" srcId="{5A547344-1E4D-451F-8EEB-B8832DA759C3}" destId="{7E1B2CF3-F0B7-4DCA-91BF-B3EB4BFB8ECE}" srcOrd="0" destOrd="0" presId="urn:microsoft.com/office/officeart/2005/8/layout/vList3#1"/>
    <dgm:cxn modelId="{642DEFBE-54B3-434D-90A2-2D3521EBB783}" type="presParOf" srcId="{5A547344-1E4D-451F-8EEB-B8832DA759C3}" destId="{42CE778F-1696-4887-9BE6-6CEDD7FF16CB}" srcOrd="1" destOrd="0" presId="urn:microsoft.com/office/officeart/2005/8/layout/vList3#1"/>
    <dgm:cxn modelId="{2E1466E3-5119-4473-BDA3-366DA03457F5}" type="presParOf" srcId="{C0642C9C-5429-46C3-9831-49C3653C452D}" destId="{4D478658-F037-42D6-94C9-89E26A3CBFE0}" srcOrd="5" destOrd="0" presId="urn:microsoft.com/office/officeart/2005/8/layout/vList3#1"/>
    <dgm:cxn modelId="{3CBE9073-4B6E-40FC-AACD-57730403BE1B}" type="presParOf" srcId="{C0642C9C-5429-46C3-9831-49C3653C452D}" destId="{63609EC5-E760-47FC-9900-D30E062958C5}" srcOrd="6" destOrd="0" presId="urn:microsoft.com/office/officeart/2005/8/layout/vList3#1"/>
    <dgm:cxn modelId="{62EC06EA-D710-47CE-B3C1-B8BDF9800DFB}" type="presParOf" srcId="{63609EC5-E760-47FC-9900-D30E062958C5}" destId="{03F4B094-8201-4AF6-A88E-772E9C5BEDA8}" srcOrd="0" destOrd="0" presId="urn:microsoft.com/office/officeart/2005/8/layout/vList3#1"/>
    <dgm:cxn modelId="{13BCE5F0-8281-451A-98DE-84BA8501759B}" type="presParOf" srcId="{63609EC5-E760-47FC-9900-D30E062958C5}" destId="{347B435C-1CDE-40EF-B924-8A43648B0DF5}" srcOrd="1" destOrd="0" presId="urn:microsoft.com/office/officeart/2005/8/layout/vList3#1"/>
    <dgm:cxn modelId="{A44D3578-970C-4BBA-81F9-1DA66EE6EB87}" type="presParOf" srcId="{C0642C9C-5429-46C3-9831-49C3653C452D}" destId="{BCBEF61E-CDEF-442F-AE65-26CD42CFBF71}" srcOrd="7" destOrd="0" presId="urn:microsoft.com/office/officeart/2005/8/layout/vList3#1"/>
    <dgm:cxn modelId="{A6C4B501-3CAA-4D22-9979-C1957F934AEE}" type="presParOf" srcId="{C0642C9C-5429-46C3-9831-49C3653C452D}" destId="{8896867D-6112-4395-A50D-8FFAFCE1A67F}" srcOrd="8" destOrd="0" presId="urn:microsoft.com/office/officeart/2005/8/layout/vList3#1"/>
    <dgm:cxn modelId="{45D7419A-21F1-4300-AD9A-A8401CFF7EF8}" type="presParOf" srcId="{8896867D-6112-4395-A50D-8FFAFCE1A67F}" destId="{FDDEDCBF-E868-45CD-9D54-3376B2A7A5CD}" srcOrd="0" destOrd="0" presId="urn:microsoft.com/office/officeart/2005/8/layout/vList3#1"/>
    <dgm:cxn modelId="{BC756317-64FF-4203-8901-B60F6F54D773}" type="presParOf" srcId="{8896867D-6112-4395-A50D-8FFAFCE1A67F}" destId="{085A94F0-5511-4F68-B6B9-31432675C63E}" srcOrd="1" destOrd="0" presId="urn:microsoft.com/office/officeart/2005/8/layout/vList3#1"/>
    <dgm:cxn modelId="{98A633D9-C6EF-41EE-B961-DF448A2BDB5A}" type="presParOf" srcId="{C0642C9C-5429-46C3-9831-49C3653C452D}" destId="{483626E7-4133-4767-84B7-E45FCD94B079}" srcOrd="9" destOrd="0" presId="urn:microsoft.com/office/officeart/2005/8/layout/vList3#1"/>
    <dgm:cxn modelId="{4EA4E898-AEEF-4540-8EE3-899403670783}" type="presParOf" srcId="{C0642C9C-5429-46C3-9831-49C3653C452D}" destId="{7B86CC74-5D57-4F6B-920A-F1342693851B}" srcOrd="10" destOrd="0" presId="urn:microsoft.com/office/officeart/2005/8/layout/vList3#1"/>
    <dgm:cxn modelId="{C4C7C5E7-CB15-415A-A325-07462CFADCD2}" type="presParOf" srcId="{7B86CC74-5D57-4F6B-920A-F1342693851B}" destId="{72E320DF-31C0-44BD-B2AA-0C220DDA05A7}" srcOrd="0" destOrd="0" presId="urn:microsoft.com/office/officeart/2005/8/layout/vList3#1"/>
    <dgm:cxn modelId="{D9D1DDF6-D184-4F17-8B1D-21703FC5D8DD}" type="presParOf" srcId="{7B86CC74-5D57-4F6B-920A-F1342693851B}" destId="{91F2F3EE-1B29-410B-A33A-A50F64CA8E62}" srcOrd="1" destOrd="0" presId="urn:microsoft.com/office/officeart/2005/8/layout/vList3#1"/>
    <dgm:cxn modelId="{BB76C7E5-5C9B-4F00-94BB-8FA56CACEDD4}" type="presParOf" srcId="{C0642C9C-5429-46C3-9831-49C3653C452D}" destId="{D99686FA-FD2A-4EB0-89E1-6EC2515B1441}" srcOrd="11" destOrd="0" presId="urn:microsoft.com/office/officeart/2005/8/layout/vList3#1"/>
    <dgm:cxn modelId="{F4B190F1-2AB7-4621-9A83-75C80C4F9DC6}" type="presParOf" srcId="{C0642C9C-5429-46C3-9831-49C3653C452D}" destId="{379AEA85-B0DD-42B3-B3D2-076D2053BD52}" srcOrd="12" destOrd="0" presId="urn:microsoft.com/office/officeart/2005/8/layout/vList3#1"/>
    <dgm:cxn modelId="{3351CE6F-0CFC-482D-BC1C-0DDC599BC51B}" type="presParOf" srcId="{379AEA85-B0DD-42B3-B3D2-076D2053BD52}" destId="{CB3FD5BB-F2C1-49C2-84A4-5A88FE5356C4}" srcOrd="0" destOrd="0" presId="urn:microsoft.com/office/officeart/2005/8/layout/vList3#1"/>
    <dgm:cxn modelId="{9FDD6BD0-AF60-42BF-866E-B03A35720D51}" type="presParOf" srcId="{379AEA85-B0DD-42B3-B3D2-076D2053BD52}" destId="{66B3ECDA-5722-42E5-AA01-F7F872B37573}" srcOrd="1" destOrd="0" presId="urn:microsoft.com/office/officeart/2005/8/layout/vList3#1"/>
    <dgm:cxn modelId="{9816D2AC-2E05-4D64-BBD5-D3C3AE9BB2CF}" type="presParOf" srcId="{C0642C9C-5429-46C3-9831-49C3653C452D}" destId="{AC579D89-6DDA-430E-BC00-1E903DE6A025}" srcOrd="13" destOrd="0" presId="urn:microsoft.com/office/officeart/2005/8/layout/vList3#1"/>
    <dgm:cxn modelId="{88AC4193-945B-4805-A758-4262F95DFB98}" type="presParOf" srcId="{C0642C9C-5429-46C3-9831-49C3653C452D}" destId="{5DD2DECB-FD6E-4B2B-BD5C-6CA9CA918973}" srcOrd="14" destOrd="0" presId="urn:microsoft.com/office/officeart/2005/8/layout/vList3#1"/>
    <dgm:cxn modelId="{75A2DF4A-F30F-4382-9A2B-94D246C9F995}" type="presParOf" srcId="{5DD2DECB-FD6E-4B2B-BD5C-6CA9CA918973}" destId="{5C9C29C7-F77C-4447-9985-C06FCFD07493}" srcOrd="0" destOrd="0" presId="urn:microsoft.com/office/officeart/2005/8/layout/vList3#1"/>
    <dgm:cxn modelId="{5E1ED509-9FB1-4143-8343-75701FBB502E}" type="presParOf" srcId="{5DD2DECB-FD6E-4B2B-BD5C-6CA9CA918973}" destId="{E12F70E1-1BEC-4FDA-BB37-2981586FCA23}" srcOrd="1" destOrd="0" presId="urn:microsoft.com/office/officeart/2005/8/layout/vList3#1"/>
    <dgm:cxn modelId="{B0433B47-1490-4484-AE8B-01C6E9976D61}" type="presParOf" srcId="{C0642C9C-5429-46C3-9831-49C3653C452D}" destId="{CF590FF8-16F3-4B1D-B6D7-D2A27BC6F32B}" srcOrd="15" destOrd="0" presId="urn:microsoft.com/office/officeart/2005/8/layout/vList3#1"/>
    <dgm:cxn modelId="{C94D122E-3B3A-442B-AA23-92633ACFBA85}" type="presParOf" srcId="{C0642C9C-5429-46C3-9831-49C3653C452D}" destId="{28E33155-8422-4A4B-B732-790A3C9ED9F6}" srcOrd="16" destOrd="0" presId="urn:microsoft.com/office/officeart/2005/8/layout/vList3#1"/>
    <dgm:cxn modelId="{72A13EEB-36BA-47A4-94F2-38F5EB57DB0B}" type="presParOf" srcId="{28E33155-8422-4A4B-B732-790A3C9ED9F6}" destId="{CD138D41-6D27-4479-83B8-23EF737D722D}" srcOrd="0" destOrd="0" presId="urn:microsoft.com/office/officeart/2005/8/layout/vList3#1"/>
    <dgm:cxn modelId="{3B35905D-B979-404B-A0B7-73691601D04B}" type="presParOf" srcId="{28E33155-8422-4A4B-B732-790A3C9ED9F6}" destId="{5EF7DFBD-1295-482C-8896-68C56146E669}" srcOrd="1" destOrd="0" presId="urn:microsoft.com/office/officeart/2005/8/layout/vList3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CBE64-C2D7-48DC-ABA9-E06E8EA846FB}" type="datetimeFigureOut">
              <a:rPr lang="es-MX" smtClean="0"/>
              <a:pPr/>
              <a:t>24/06/2020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FFF1A-342A-4A08-BBB3-C85F8FFC1A7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FF1A-342A-4A08-BBB3-C85F8FFC1A75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FF1A-342A-4A08-BBB3-C85F8FFC1A75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s://www.flipsnack.com/SaitSoftware/sait-la-revista-edici-n-no-25.html" TargetMode="Externa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2844" y="2214558"/>
            <a:ext cx="5357850" cy="1928826"/>
          </a:xfrm>
        </p:spPr>
        <p:txBody>
          <a:bodyPr>
            <a:noAutofit/>
          </a:bodyPr>
          <a:lstStyle/>
          <a:p>
            <a:r>
              <a:rPr lang="es-MX" sz="3600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Uso del </a:t>
            </a:r>
            <a:r>
              <a:rPr lang="es-MX" sz="3600" spc="-1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reporteador</a:t>
            </a:r>
            <a:r>
              <a:rPr lang="es-MX" sz="3600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gráfico de SAIT para el diseño de formatos y reportes</a:t>
            </a:r>
            <a:endParaRPr lang="es-MX" sz="3600" spc="-1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0" y="0"/>
            <a:ext cx="9144000" cy="1500178"/>
            <a:chOff x="0" y="0"/>
            <a:chExt cx="9144000" cy="1500178"/>
          </a:xfrm>
        </p:grpSpPr>
        <p:sp>
          <p:nvSpPr>
            <p:cNvPr id="4" name="3 Rectángulo"/>
            <p:cNvSpPr/>
            <p:nvPr/>
          </p:nvSpPr>
          <p:spPr>
            <a:xfrm>
              <a:off x="0" y="0"/>
              <a:ext cx="9144000" cy="150017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4 Imagen" descr="Logo_SAI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8860" y="0"/>
              <a:ext cx="4286280" cy="1472922"/>
            </a:xfrm>
            <a:prstGeom prst="rect">
              <a:avLst/>
            </a:prstGeom>
          </p:spPr>
        </p:pic>
      </p:grpSp>
      <p:sp>
        <p:nvSpPr>
          <p:cNvPr id="9" name="8 Rectángulo"/>
          <p:cNvSpPr/>
          <p:nvPr/>
        </p:nvSpPr>
        <p:spPr>
          <a:xfrm>
            <a:off x="-32" y="5143516"/>
            <a:ext cx="9144000" cy="571484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01 (800) SAIT 123    |   </a:t>
            </a:r>
            <a:r>
              <a:rPr lang="es-MX" dirty="0" smtClean="0">
                <a:solidFill>
                  <a:schemeClr val="bg1"/>
                </a:solidFill>
              </a:rPr>
              <a:t>www.sait.mx   |   ventas@sait.com.mx </a:t>
            </a:r>
            <a:endParaRPr lang="es-MX" dirty="0">
              <a:solidFill>
                <a:schemeClr val="bg1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57158" y="4070358"/>
            <a:ext cx="4929222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357158" y="2284408"/>
            <a:ext cx="4929222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1169714" y="1785930"/>
            <a:ext cx="3304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Capacitación en Línea</a:t>
            </a:r>
            <a:endParaRPr lang="es-MX" sz="2000" spc="300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327931" y="4143384"/>
            <a:ext cx="298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Miércoles 24 de junio de 2020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851792" y="4488432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001C54"/>
                </a:solidFill>
                <a:latin typeface="Corbel" pitchFamily="34" charset="0"/>
              </a:rPr>
              <a:t>Ing. Karen Molina</a:t>
            </a:r>
            <a:endParaRPr lang="es-MX" b="1" dirty="0">
              <a:solidFill>
                <a:srgbClr val="001C54"/>
              </a:solidFill>
              <a:latin typeface="Corbel" pitchFamily="34" charset="0"/>
            </a:endParaRPr>
          </a:p>
        </p:txBody>
      </p:sp>
      <p:pic>
        <p:nvPicPr>
          <p:cNvPr id="22" name="21 Imagen" descr="busc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542198"/>
            <a:ext cx="3315566" cy="3315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64578" y="1071550"/>
            <a:ext cx="4321999" cy="857256"/>
          </a:xfrm>
        </p:spPr>
        <p:txBody>
          <a:bodyPr anchor="t">
            <a:noAutofit/>
          </a:bodyPr>
          <a:lstStyle/>
          <a:p>
            <a:pPr algn="l"/>
            <a:r>
              <a:rPr lang="es-MX" sz="3600" spc="-150" dirty="0" smtClean="0">
                <a:latin typeface="Arial" pitchFamily="34" charset="0"/>
                <a:cs typeface="Arial" pitchFamily="34" charset="0"/>
              </a:rPr>
              <a:t>Elementos Principales</a:t>
            </a:r>
            <a:endParaRPr lang="es-MX" sz="36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143516"/>
            <a:ext cx="9144000" cy="571484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01 (800) SAIT 123    |   </a:t>
            </a:r>
            <a:r>
              <a:rPr lang="es-MX" dirty="0" smtClean="0">
                <a:solidFill>
                  <a:schemeClr val="bg1"/>
                </a:solidFill>
              </a:rPr>
              <a:t>www.sait.mx   |   ventas@sait.com.mx 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7" name="7 Grupo"/>
          <p:cNvGrpSpPr/>
          <p:nvPr/>
        </p:nvGrpSpPr>
        <p:grpSpPr>
          <a:xfrm>
            <a:off x="0" y="0"/>
            <a:ext cx="9144000" cy="1071550"/>
            <a:chOff x="0" y="0"/>
            <a:chExt cx="9144000" cy="1071550"/>
          </a:xfrm>
        </p:grpSpPr>
        <p:sp>
          <p:nvSpPr>
            <p:cNvPr id="4" name="3 Rectángulo"/>
            <p:cNvSpPr/>
            <p:nvPr/>
          </p:nvSpPr>
          <p:spPr>
            <a:xfrm>
              <a:off x="0" y="0"/>
              <a:ext cx="9144000" cy="10715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4 Imagen" descr="Logo_SAI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388" y="71438"/>
              <a:ext cx="2494602" cy="857236"/>
            </a:xfrm>
            <a:prstGeom prst="rect">
              <a:avLst/>
            </a:prstGeom>
          </p:spPr>
        </p:pic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2856"/>
            <a:ext cx="8858280" cy="857256"/>
          </a:xfrm>
        </p:spPr>
        <p:txBody>
          <a:bodyPr anchor="ctr">
            <a:normAutofit/>
          </a:bodyPr>
          <a:lstStyle/>
          <a:p>
            <a:pPr lvl="1" algn="l"/>
            <a:r>
              <a:rPr lang="es-MX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Capacitación en Línea</a:t>
            </a:r>
          </a:p>
          <a:p>
            <a:pPr lvl="1" algn="l"/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Uso del </a:t>
            </a:r>
            <a:r>
              <a:rPr lang="es-MX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reporteador</a:t>
            </a:r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gráfico de SAIT para el diseño de formatos y reportes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357158" y="1785930"/>
            <a:ext cx="3796103" cy="1767314"/>
            <a:chOff x="4867276" y="1714492"/>
            <a:chExt cx="3796103" cy="1767314"/>
          </a:xfrm>
        </p:grpSpPr>
        <p:pic>
          <p:nvPicPr>
            <p:cNvPr id="11" name="10 Imagen" descr="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9322" y="2428872"/>
              <a:ext cx="2734057" cy="495369"/>
            </a:xfrm>
            <a:prstGeom prst="rect">
              <a:avLst/>
            </a:prstGeom>
          </p:spPr>
        </p:pic>
        <p:cxnSp>
          <p:nvCxnSpPr>
            <p:cNvPr id="14" name="13 Conector recto de flecha"/>
            <p:cNvCxnSpPr>
              <a:stCxn id="15" idx="2"/>
            </p:cNvCxnSpPr>
            <p:nvPr/>
          </p:nvCxnSpPr>
          <p:spPr>
            <a:xfrm rot="5400000">
              <a:off x="6129871" y="2281127"/>
              <a:ext cx="518700" cy="6253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14 CuadroTexto"/>
            <p:cNvSpPr txBox="1"/>
            <p:nvPr/>
          </p:nvSpPr>
          <p:spPr>
            <a:xfrm>
              <a:off x="5715008" y="1714492"/>
              <a:ext cx="1410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 smtClean="0">
                  <a:solidFill>
                    <a:srgbClr val="001C54"/>
                  </a:solidFill>
                  <a:latin typeface="Arial Narrow" pitchFamily="34" charset="0"/>
                </a:rPr>
                <a:t>2. </a:t>
              </a:r>
              <a:r>
                <a:rPr lang="es-MX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Insertar Columna</a:t>
              </a:r>
              <a:endParaRPr lang="es-MX" sz="1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17" name="16 Conector recto de flecha"/>
            <p:cNvCxnSpPr>
              <a:stCxn id="18" idx="2"/>
            </p:cNvCxnSpPr>
            <p:nvPr/>
          </p:nvCxnSpPr>
          <p:spPr>
            <a:xfrm rot="16200000" flipH="1">
              <a:off x="5568045" y="2139033"/>
              <a:ext cx="294863" cy="71343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17 CuadroTexto"/>
            <p:cNvSpPr txBox="1"/>
            <p:nvPr/>
          </p:nvSpPr>
          <p:spPr>
            <a:xfrm>
              <a:off x="4867276" y="2009768"/>
              <a:ext cx="982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 smtClean="0">
                  <a:solidFill>
                    <a:srgbClr val="001C54"/>
                  </a:solidFill>
                  <a:latin typeface="Arial Narrow" pitchFamily="34" charset="0"/>
                </a:rPr>
                <a:t>1. </a:t>
              </a:r>
              <a:r>
                <a:rPr lang="es-MX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Expresión</a:t>
              </a:r>
              <a:endParaRPr lang="es-MX" sz="1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21" name="20 Conector recto de flecha"/>
            <p:cNvCxnSpPr>
              <a:stCxn id="22" idx="0"/>
            </p:cNvCxnSpPr>
            <p:nvPr/>
          </p:nvCxnSpPr>
          <p:spPr>
            <a:xfrm rot="5400000" flipH="1" flipV="1">
              <a:off x="6326602" y="2897589"/>
              <a:ext cx="428623" cy="6270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>
              <a:off x="5786446" y="3143252"/>
              <a:ext cx="1446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 smtClean="0">
                  <a:solidFill>
                    <a:srgbClr val="001C54"/>
                  </a:solidFill>
                  <a:latin typeface="Arial Narrow" pitchFamily="34" charset="0"/>
                </a:rPr>
                <a:t>3. </a:t>
              </a:r>
              <a:r>
                <a:rPr lang="es-MX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Eliminar Columna</a:t>
              </a:r>
              <a:endParaRPr lang="es-MX" sz="1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29" name="28 Conector recto de flecha"/>
            <p:cNvCxnSpPr>
              <a:stCxn id="30" idx="2"/>
              <a:endCxn id="11" idx="0"/>
            </p:cNvCxnSpPr>
            <p:nvPr/>
          </p:nvCxnSpPr>
          <p:spPr>
            <a:xfrm rot="5400000">
              <a:off x="7407196" y="2013639"/>
              <a:ext cx="304388" cy="52607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29 CuadroTexto"/>
            <p:cNvSpPr txBox="1"/>
            <p:nvPr/>
          </p:nvSpPr>
          <p:spPr>
            <a:xfrm>
              <a:off x="7358082" y="1785930"/>
              <a:ext cx="928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rgbClr val="001C54"/>
                  </a:solidFill>
                  <a:latin typeface="Arial Narrow" pitchFamily="34" charset="0"/>
                </a:rPr>
                <a:t>4. </a:t>
              </a:r>
              <a:r>
                <a:rPr lang="es-MX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Mascara</a:t>
              </a:r>
              <a:endParaRPr lang="es-MX" sz="1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34" name="33 Conector recto de flecha"/>
            <p:cNvCxnSpPr>
              <a:stCxn id="35" idx="0"/>
            </p:cNvCxnSpPr>
            <p:nvPr/>
          </p:nvCxnSpPr>
          <p:spPr>
            <a:xfrm rot="5400000" flipH="1" flipV="1">
              <a:off x="8036564" y="2964475"/>
              <a:ext cx="357190" cy="36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34 CuadroTexto"/>
            <p:cNvSpPr txBox="1"/>
            <p:nvPr/>
          </p:nvSpPr>
          <p:spPr>
            <a:xfrm>
              <a:off x="7858148" y="3143252"/>
              <a:ext cx="7136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 smtClean="0">
                  <a:solidFill>
                    <a:srgbClr val="001C54"/>
                  </a:solidFill>
                  <a:latin typeface="Arial Narrow" pitchFamily="34" charset="0"/>
                </a:rPr>
                <a:t>5. </a:t>
              </a:r>
              <a:r>
                <a:rPr lang="es-MX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Título</a:t>
              </a:r>
              <a:endParaRPr lang="es-MX" sz="1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89" name="88 Grupo"/>
          <p:cNvGrpSpPr/>
          <p:nvPr/>
        </p:nvGrpSpPr>
        <p:grpSpPr>
          <a:xfrm>
            <a:off x="4500562" y="2571748"/>
            <a:ext cx="4198089" cy="2134387"/>
            <a:chOff x="4714876" y="2428872"/>
            <a:chExt cx="4198089" cy="2134387"/>
          </a:xfrm>
        </p:grpSpPr>
        <p:pic>
          <p:nvPicPr>
            <p:cNvPr id="13" name="12 Imagen" descr="8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9256" y="3286128"/>
              <a:ext cx="2896004" cy="428685"/>
            </a:xfrm>
            <a:prstGeom prst="rect">
              <a:avLst/>
            </a:prstGeom>
          </p:spPr>
        </p:pic>
        <p:cxnSp>
          <p:nvCxnSpPr>
            <p:cNvPr id="38" name="37 Conector recto de flecha"/>
            <p:cNvCxnSpPr>
              <a:stCxn id="39" idx="0"/>
            </p:cNvCxnSpPr>
            <p:nvPr/>
          </p:nvCxnSpPr>
          <p:spPr>
            <a:xfrm rot="5400000" flipH="1" flipV="1">
              <a:off x="6043165" y="3685722"/>
              <a:ext cx="357189" cy="12950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38 CuadroTexto"/>
            <p:cNvSpPr txBox="1"/>
            <p:nvPr/>
          </p:nvSpPr>
          <p:spPr>
            <a:xfrm>
              <a:off x="5857884" y="3929070"/>
              <a:ext cx="5982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Fuente</a:t>
              </a:r>
              <a:endParaRPr lang="es-MX" sz="1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40" name="39 Conector recto de flecha"/>
            <p:cNvCxnSpPr>
              <a:stCxn id="41" idx="0"/>
            </p:cNvCxnSpPr>
            <p:nvPr/>
          </p:nvCxnSpPr>
          <p:spPr>
            <a:xfrm rot="5400000" flipH="1" flipV="1">
              <a:off x="5227089" y="3512590"/>
              <a:ext cx="285735" cy="26147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40 CuadroTexto"/>
            <p:cNvSpPr txBox="1"/>
            <p:nvPr/>
          </p:nvSpPr>
          <p:spPr>
            <a:xfrm>
              <a:off x="4714876" y="3786194"/>
              <a:ext cx="10486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Guardar como</a:t>
              </a:r>
              <a:endParaRPr lang="es-MX" sz="1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43" name="42 Conector recto de flecha"/>
            <p:cNvCxnSpPr>
              <a:stCxn id="44" idx="2"/>
            </p:cNvCxnSpPr>
            <p:nvPr/>
          </p:nvCxnSpPr>
          <p:spPr>
            <a:xfrm rot="16200000" flipH="1">
              <a:off x="5454805" y="2954492"/>
              <a:ext cx="365944" cy="44020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43 CuadroTexto"/>
            <p:cNvSpPr txBox="1"/>
            <p:nvPr/>
          </p:nvSpPr>
          <p:spPr>
            <a:xfrm>
              <a:off x="5072066" y="2714624"/>
              <a:ext cx="6912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Imprimir</a:t>
              </a:r>
              <a:endParaRPr lang="es-MX" sz="1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47" name="46 Conector recto de flecha"/>
            <p:cNvCxnSpPr>
              <a:stCxn id="48" idx="2"/>
            </p:cNvCxnSpPr>
            <p:nvPr/>
          </p:nvCxnSpPr>
          <p:spPr>
            <a:xfrm rot="5400000">
              <a:off x="5826670" y="2951401"/>
              <a:ext cx="580256" cy="8919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47 CuadroTexto"/>
            <p:cNvSpPr txBox="1"/>
            <p:nvPr/>
          </p:nvSpPr>
          <p:spPr>
            <a:xfrm>
              <a:off x="5572132" y="2428872"/>
              <a:ext cx="1178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Exportar a Excel</a:t>
              </a:r>
              <a:endParaRPr lang="es-MX" sz="1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51" name="50 Conector recto de flecha"/>
            <p:cNvCxnSpPr/>
            <p:nvPr/>
          </p:nvCxnSpPr>
          <p:spPr>
            <a:xfrm rot="5400000" flipH="1" flipV="1">
              <a:off x="6114109" y="3887159"/>
              <a:ext cx="785818" cy="1238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54 CuadroTexto"/>
            <p:cNvSpPr txBox="1"/>
            <p:nvPr/>
          </p:nvSpPr>
          <p:spPr>
            <a:xfrm>
              <a:off x="6215074" y="4286260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Negrita</a:t>
              </a:r>
              <a:endParaRPr lang="es-MX" sz="1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60" name="59 Conector recto de flecha"/>
            <p:cNvCxnSpPr/>
            <p:nvPr/>
          </p:nvCxnSpPr>
          <p:spPr>
            <a:xfrm rot="16200000" flipV="1">
              <a:off x="6588877" y="3659931"/>
              <a:ext cx="428628" cy="10965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63 CuadroTexto"/>
            <p:cNvSpPr txBox="1"/>
            <p:nvPr/>
          </p:nvSpPr>
          <p:spPr>
            <a:xfrm>
              <a:off x="6572264" y="3929070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Cursiva</a:t>
              </a:r>
              <a:endParaRPr lang="es-MX" sz="1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68" name="67 Conector recto de flecha"/>
            <p:cNvCxnSpPr>
              <a:stCxn id="71" idx="2"/>
            </p:cNvCxnSpPr>
            <p:nvPr/>
          </p:nvCxnSpPr>
          <p:spPr>
            <a:xfrm rot="16200000" flipH="1">
              <a:off x="7131145" y="3130626"/>
              <a:ext cx="294505" cy="1649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70 CuadroTexto"/>
            <p:cNvSpPr txBox="1"/>
            <p:nvPr/>
          </p:nvSpPr>
          <p:spPr>
            <a:xfrm>
              <a:off x="6858016" y="2714624"/>
              <a:ext cx="8242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Alineación</a:t>
              </a:r>
              <a:endParaRPr lang="es-MX" sz="1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rot="5400000" flipH="1" flipV="1">
              <a:off x="7429520" y="3786194"/>
              <a:ext cx="428628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76 CuadroTexto"/>
            <p:cNvSpPr txBox="1"/>
            <p:nvPr/>
          </p:nvSpPr>
          <p:spPr>
            <a:xfrm>
              <a:off x="7215206" y="4000508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Formato </a:t>
              </a:r>
            </a:p>
            <a:p>
              <a:pPr algn="ctr"/>
              <a:r>
                <a:rPr lang="es-MX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Numérico</a:t>
              </a:r>
              <a:endParaRPr lang="es-MX" sz="1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78" name="77 Conector recto de flecha"/>
            <p:cNvCxnSpPr>
              <a:stCxn id="80" idx="2"/>
            </p:cNvCxnSpPr>
            <p:nvPr/>
          </p:nvCxnSpPr>
          <p:spPr>
            <a:xfrm rot="5400000">
              <a:off x="7850262" y="2856637"/>
              <a:ext cx="517573" cy="35891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79 CuadroTexto"/>
            <p:cNvSpPr txBox="1"/>
            <p:nvPr/>
          </p:nvSpPr>
          <p:spPr>
            <a:xfrm>
              <a:off x="7715272" y="2500310"/>
              <a:ext cx="11464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Color de Fuente</a:t>
              </a:r>
              <a:endParaRPr lang="es-MX" sz="1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82" name="81 Conector recto de flecha"/>
            <p:cNvCxnSpPr>
              <a:stCxn id="87" idx="0"/>
            </p:cNvCxnSpPr>
            <p:nvPr/>
          </p:nvCxnSpPr>
          <p:spPr>
            <a:xfrm rot="16200000" flipV="1">
              <a:off x="8175431" y="3540349"/>
              <a:ext cx="357192" cy="42025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86 CuadroTexto"/>
            <p:cNvSpPr txBox="1"/>
            <p:nvPr/>
          </p:nvSpPr>
          <p:spPr>
            <a:xfrm>
              <a:off x="8215338" y="3929070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Color de</a:t>
              </a:r>
            </a:p>
            <a:p>
              <a:pPr algn="ctr"/>
              <a:r>
                <a:rPr lang="es-MX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rPr>
                <a:t> Fondo</a:t>
              </a:r>
              <a:endParaRPr lang="es-MX" sz="1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1142988"/>
            <a:ext cx="4214842" cy="1714512"/>
          </a:xfrm>
        </p:spPr>
        <p:txBody>
          <a:bodyPr anchor="t">
            <a:noAutofit/>
          </a:bodyPr>
          <a:lstStyle/>
          <a:p>
            <a:pPr algn="l"/>
            <a:r>
              <a:rPr lang="es-MX" sz="3600" spc="-150" dirty="0" smtClean="0">
                <a:latin typeface="Arial" pitchFamily="34" charset="0"/>
                <a:cs typeface="Arial" pitchFamily="34" charset="0"/>
              </a:rPr>
              <a:t>Diseño de Consulta</a:t>
            </a:r>
            <a:br>
              <a:rPr lang="es-MX" sz="3600" spc="-150" dirty="0" smtClean="0">
                <a:latin typeface="Arial" pitchFamily="34" charset="0"/>
                <a:cs typeface="Arial" pitchFamily="34" charset="0"/>
              </a:rPr>
            </a:br>
            <a:r>
              <a:rPr lang="es-MX" sz="3600" spc="-15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Reporte de Artículos</a:t>
            </a:r>
            <a:br>
              <a:rPr lang="es-MX" sz="3600" spc="-15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MX" sz="3600" spc="-15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(Fecha Última Venta)</a:t>
            </a:r>
            <a:endParaRPr lang="es-MX" sz="3600" spc="-15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143516"/>
            <a:ext cx="9144000" cy="571484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01 (800) SAIT 123    |   </a:t>
            </a:r>
            <a:r>
              <a:rPr lang="es-MX" dirty="0" smtClean="0">
                <a:solidFill>
                  <a:schemeClr val="bg1"/>
                </a:solidFill>
              </a:rPr>
              <a:t>www.sait.mx   |   ventas@sait.com.mx 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7" name="7 Grupo"/>
          <p:cNvGrpSpPr/>
          <p:nvPr/>
        </p:nvGrpSpPr>
        <p:grpSpPr>
          <a:xfrm>
            <a:off x="0" y="0"/>
            <a:ext cx="9144000" cy="1071550"/>
            <a:chOff x="0" y="0"/>
            <a:chExt cx="9144000" cy="1071550"/>
          </a:xfrm>
        </p:grpSpPr>
        <p:sp>
          <p:nvSpPr>
            <p:cNvPr id="4" name="3 Rectángulo"/>
            <p:cNvSpPr/>
            <p:nvPr/>
          </p:nvSpPr>
          <p:spPr>
            <a:xfrm>
              <a:off x="0" y="0"/>
              <a:ext cx="9144000" cy="10715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4 Imagen" descr="Logo_SAI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388" y="71438"/>
              <a:ext cx="2494602" cy="857236"/>
            </a:xfrm>
            <a:prstGeom prst="rect">
              <a:avLst/>
            </a:prstGeom>
          </p:spPr>
        </p:pic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2856"/>
            <a:ext cx="8858280" cy="857256"/>
          </a:xfrm>
        </p:spPr>
        <p:txBody>
          <a:bodyPr anchor="ctr">
            <a:normAutofit/>
          </a:bodyPr>
          <a:lstStyle/>
          <a:p>
            <a:pPr lvl="1" algn="l"/>
            <a:r>
              <a:rPr lang="es-MX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Capacitación en Línea</a:t>
            </a:r>
          </a:p>
          <a:p>
            <a:pPr lvl="1" algn="l"/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Uso del </a:t>
            </a:r>
            <a:r>
              <a:rPr lang="es-MX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reporteador</a:t>
            </a:r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gráfico de SAIT para el diseño de formatos y reportes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43438" y="1071550"/>
            <a:ext cx="36813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MX" sz="1400" dirty="0" smtClean="0"/>
              <a:t>Agregar o eliminar columnas</a:t>
            </a:r>
          </a:p>
          <a:p>
            <a:pPr>
              <a:buFont typeface="Arial" charset="0"/>
              <a:buChar char="•"/>
            </a:pPr>
            <a:r>
              <a:rPr lang="es-MX" sz="1400" dirty="0" smtClean="0"/>
              <a:t>Agregar o modificar expresiones</a:t>
            </a:r>
          </a:p>
          <a:p>
            <a:pPr>
              <a:buFont typeface="Arial" charset="0"/>
              <a:buChar char="•"/>
            </a:pPr>
            <a:r>
              <a:rPr lang="es-MX" sz="1400" dirty="0" smtClean="0"/>
              <a:t>Formatear datos numéricos</a:t>
            </a:r>
          </a:p>
          <a:p>
            <a:pPr>
              <a:buFont typeface="Arial" charset="0"/>
              <a:buChar char="•"/>
            </a:pPr>
            <a:r>
              <a:rPr lang="es-MX" sz="1400" dirty="0" smtClean="0"/>
              <a:t>Modificar títulos</a:t>
            </a:r>
          </a:p>
          <a:p>
            <a:pPr>
              <a:buFont typeface="Arial" charset="0"/>
              <a:buChar char="•"/>
            </a:pPr>
            <a:r>
              <a:rPr lang="es-MX" sz="1400" dirty="0" smtClean="0"/>
              <a:t>Definir fuente, color de fuente y color de fondo</a:t>
            </a:r>
          </a:p>
          <a:p>
            <a:pPr>
              <a:buFont typeface="Arial" charset="0"/>
              <a:buChar char="•"/>
            </a:pPr>
            <a:r>
              <a:rPr lang="es-MX" sz="1400" dirty="0" smtClean="0"/>
              <a:t>Existencia a mostrar con manejo de almacenes</a:t>
            </a:r>
          </a:p>
          <a:p>
            <a:pPr>
              <a:buFont typeface="Arial" charset="0"/>
              <a:buChar char="•"/>
            </a:pPr>
            <a:r>
              <a:rPr lang="es-MX" sz="1400" dirty="0" smtClean="0"/>
              <a:t>Mostrar campos memos</a:t>
            </a:r>
          </a:p>
          <a:p>
            <a:pPr>
              <a:buFont typeface="Arial" charset="0"/>
              <a:buChar char="•"/>
            </a:pPr>
            <a:r>
              <a:rPr lang="es-MX" sz="1400" dirty="0" smtClean="0"/>
              <a:t>Convertir la consulta en formato en pantalla</a:t>
            </a:r>
          </a:p>
        </p:txBody>
      </p:sp>
      <p:pic>
        <p:nvPicPr>
          <p:cNvPr id="9" name="8 Imagen" descr="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117" y="2890529"/>
            <a:ext cx="7106642" cy="23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5143516"/>
            <a:ext cx="9144000" cy="571484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10715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11 Imagen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72823"/>
            <a:ext cx="6168068" cy="5169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6 Imagen" descr="promoc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930"/>
            <a:ext cx="2580971" cy="2580971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757" y="5257510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ventas@sait.com.mx </a:t>
            </a:r>
            <a:endParaRPr lang="es-MX" dirty="0"/>
          </a:p>
        </p:txBody>
      </p:sp>
      <p:pic>
        <p:nvPicPr>
          <p:cNvPr id="9" name="8 Imagen" descr="Logo_SA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554"/>
            <a:ext cx="2286016" cy="785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5143516"/>
            <a:ext cx="9144000" cy="571484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					ventas@sait.com.mx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10715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2 Imagen" descr="image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30" y="0"/>
            <a:ext cx="4062046" cy="5715000"/>
          </a:xfrm>
          <a:prstGeom prst="rect">
            <a:avLst/>
          </a:prstGeom>
        </p:spPr>
      </p:pic>
      <p:pic>
        <p:nvPicPr>
          <p:cNvPr id="4" name="3 Imagen" descr="Logo_SA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011" y="-20"/>
            <a:ext cx="3048003" cy="1047405"/>
          </a:xfrm>
          <a:prstGeom prst="rect">
            <a:avLst/>
          </a:prstGeom>
        </p:spPr>
      </p:pic>
      <p:pic>
        <p:nvPicPr>
          <p:cNvPr id="14" name="13 Imagen" descr="etiqueta(1).png"/>
          <p:cNvPicPr>
            <a:picLocks noChangeAspect="1"/>
          </p:cNvPicPr>
          <p:nvPr/>
        </p:nvPicPr>
        <p:blipFill>
          <a:blip r:embed="rId4"/>
          <a:srcRect l="10609" r="8761"/>
          <a:stretch>
            <a:fillRect/>
          </a:stretch>
        </p:blipFill>
        <p:spPr>
          <a:xfrm rot="1350891">
            <a:off x="5888199" y="1385285"/>
            <a:ext cx="2714644" cy="3366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5143516"/>
            <a:ext cx="9144000" cy="571484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01 (800) SAIT 123    |   </a:t>
            </a:r>
            <a:r>
              <a:rPr lang="es-MX" dirty="0" smtClean="0">
                <a:solidFill>
                  <a:schemeClr val="bg1"/>
                </a:solidFill>
              </a:rPr>
              <a:t>www.sait.mx   |   ventas@sait.com.mx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10715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1303">
            <a:off x="5535943" y="865005"/>
            <a:ext cx="3179122" cy="4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85720" y="21429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</a:t>
            </a:r>
            <a:r>
              <a:rPr lang="es-MX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.sait.mx/revista</a:t>
            </a:r>
            <a:r>
              <a:rPr lang="es-MX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endParaRPr lang="es-MX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07595">
            <a:off x="399222" y="830005"/>
            <a:ext cx="3180819" cy="4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785798"/>
            <a:ext cx="3214710" cy="448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enlazar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-9255"/>
            <a:ext cx="795053" cy="7950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286260"/>
            <a:ext cx="9144000" cy="857256"/>
          </a:xfrm>
        </p:spPr>
        <p:txBody>
          <a:bodyPr>
            <a:noAutofit/>
          </a:bodyPr>
          <a:lstStyle/>
          <a:p>
            <a:r>
              <a:rPr lang="es-MX" sz="4000" spc="-150" dirty="0" smtClean="0">
                <a:latin typeface="Arial" pitchFamily="34" charset="0"/>
                <a:cs typeface="Arial" pitchFamily="34" charset="0"/>
              </a:rPr>
              <a:t>Sesión de Preguntas y Respuestas</a:t>
            </a:r>
            <a:endParaRPr lang="es-MX" sz="40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143516"/>
            <a:ext cx="9144000" cy="571484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01 (800) SAIT 123    |   </a:t>
            </a:r>
            <a:r>
              <a:rPr lang="es-MX" dirty="0" smtClean="0">
                <a:solidFill>
                  <a:schemeClr val="bg1"/>
                </a:solidFill>
              </a:rPr>
              <a:t>www.sait.mx   |   ventas@sait.com.mx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0" y="1857368"/>
            <a:ext cx="9144000" cy="300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71550" marR="0" lvl="1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lang="es-MX" sz="2600" dirty="0" smtClean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0" y="0"/>
            <a:ext cx="9144000" cy="1071550"/>
            <a:chOff x="0" y="0"/>
            <a:chExt cx="9144000" cy="1071550"/>
          </a:xfrm>
        </p:grpSpPr>
        <p:sp>
          <p:nvSpPr>
            <p:cNvPr id="4" name="3 Rectángulo"/>
            <p:cNvSpPr/>
            <p:nvPr/>
          </p:nvSpPr>
          <p:spPr>
            <a:xfrm>
              <a:off x="0" y="0"/>
              <a:ext cx="9144000" cy="10715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4 Imagen" descr="Logo_SAI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388" y="71438"/>
              <a:ext cx="2494602" cy="857236"/>
            </a:xfrm>
            <a:prstGeom prst="rect">
              <a:avLst/>
            </a:prstGeom>
          </p:spPr>
        </p:pic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2856"/>
            <a:ext cx="8858280" cy="857256"/>
          </a:xfrm>
        </p:spPr>
        <p:txBody>
          <a:bodyPr anchor="ctr">
            <a:normAutofit/>
          </a:bodyPr>
          <a:lstStyle/>
          <a:p>
            <a:pPr lvl="1" algn="l"/>
            <a:r>
              <a:rPr lang="es-MX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Capacitación en Línea</a:t>
            </a:r>
          </a:p>
          <a:p>
            <a:pPr lvl="1" algn="l"/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Uso del </a:t>
            </a:r>
            <a:r>
              <a:rPr lang="es-MX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reporteador</a:t>
            </a:r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gráfico de SAIT para el diseño de formatos y reportes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2.png"/>
          <p:cNvPicPr>
            <a:picLocks noChangeAspect="1"/>
          </p:cNvPicPr>
          <p:nvPr/>
        </p:nvPicPr>
        <p:blipFill>
          <a:blip r:embed="rId3"/>
          <a:srcRect t="10444" b="11909"/>
          <a:stretch>
            <a:fillRect/>
          </a:stretch>
        </p:blipFill>
        <p:spPr>
          <a:xfrm>
            <a:off x="2593922" y="1321583"/>
            <a:ext cx="3956155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5143516"/>
            <a:ext cx="9144000" cy="571484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01 (800) SAIT 123    |   </a:t>
            </a:r>
            <a:r>
              <a:rPr lang="es-MX" dirty="0" smtClean="0">
                <a:solidFill>
                  <a:schemeClr val="bg1"/>
                </a:solidFill>
              </a:rPr>
              <a:t>www.sait.mx   |   ventas@sait.com.mx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0" y="1857368"/>
            <a:ext cx="9144000" cy="300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71550" marR="0" lvl="1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lang="es-MX" sz="2600" dirty="0" smtClean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0" y="0"/>
            <a:ext cx="9144000" cy="1071550"/>
            <a:chOff x="0" y="0"/>
            <a:chExt cx="9144000" cy="1071550"/>
          </a:xfrm>
        </p:grpSpPr>
        <p:sp>
          <p:nvSpPr>
            <p:cNvPr id="4" name="3 Rectángulo"/>
            <p:cNvSpPr/>
            <p:nvPr/>
          </p:nvSpPr>
          <p:spPr>
            <a:xfrm>
              <a:off x="0" y="0"/>
              <a:ext cx="9144000" cy="10715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4 Imagen" descr="Logo_SAI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388" y="71438"/>
              <a:ext cx="2494602" cy="857236"/>
            </a:xfrm>
            <a:prstGeom prst="rect">
              <a:avLst/>
            </a:prstGeom>
          </p:spPr>
        </p:pic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2856"/>
            <a:ext cx="8858280" cy="857256"/>
          </a:xfrm>
        </p:spPr>
        <p:txBody>
          <a:bodyPr anchor="ctr">
            <a:normAutofit/>
          </a:bodyPr>
          <a:lstStyle/>
          <a:p>
            <a:pPr lvl="1" algn="l"/>
            <a:r>
              <a:rPr lang="es-MX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Capacitación en Línea</a:t>
            </a:r>
          </a:p>
          <a:p>
            <a:pPr lvl="1" algn="l"/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Uso del </a:t>
            </a:r>
            <a:r>
              <a:rPr lang="es-MX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reporteador</a:t>
            </a:r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gráfico de SAIT para el diseño de formatos y reportes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85786" y="1831955"/>
            <a:ext cx="4071966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Te invitamos a visitarnos en nuestro nuevo portal: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571604" y="3488525"/>
            <a:ext cx="3329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https://ayuda.sait.mx/</a:t>
            </a:r>
            <a:endParaRPr lang="es-MX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5" name="14 Imagen" descr="internet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286128"/>
            <a:ext cx="866459" cy="866459"/>
          </a:xfrm>
          <a:prstGeom prst="rect">
            <a:avLst/>
          </a:prstGeom>
        </p:spPr>
      </p:pic>
      <p:pic>
        <p:nvPicPr>
          <p:cNvPr id="17" name="16 Imagen" descr="ordenador-portatil.png"/>
          <p:cNvPicPr>
            <a:picLocks noChangeAspect="1"/>
          </p:cNvPicPr>
          <p:nvPr/>
        </p:nvPicPr>
        <p:blipFill>
          <a:blip r:embed="rId4"/>
          <a:srcRect t="12359" b="13490"/>
          <a:stretch>
            <a:fillRect/>
          </a:stretch>
        </p:blipFill>
        <p:spPr>
          <a:xfrm>
            <a:off x="5357818" y="1643054"/>
            <a:ext cx="3576999" cy="2652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1071550"/>
            <a:ext cx="4572000" cy="22860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4800" spc="-150" dirty="0" smtClean="0">
                <a:latin typeface="Arial" pitchFamily="34" charset="0"/>
                <a:cs typeface="Arial" pitchFamily="34" charset="0"/>
              </a:rPr>
              <a:t>¡ Gracias </a:t>
            </a:r>
            <a:r>
              <a:rPr lang="es-MX" sz="3600" spc="-150" dirty="0" smtClean="0">
                <a:latin typeface="Arial" pitchFamily="34" charset="0"/>
                <a:cs typeface="Arial" pitchFamily="34" charset="0"/>
              </a:rPr>
              <a:t>por </a:t>
            </a:r>
            <a:r>
              <a:rPr lang="es-MX" sz="4800" spc="-15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4800" spc="-150" dirty="0" smtClean="0">
                <a:latin typeface="Arial" pitchFamily="34" charset="0"/>
                <a:cs typeface="Arial" pitchFamily="34" charset="0"/>
              </a:rPr>
            </a:br>
            <a:r>
              <a:rPr lang="es-MX" sz="3600" spc="-150" dirty="0" smtClean="0">
                <a:latin typeface="Arial" pitchFamily="34" charset="0"/>
                <a:cs typeface="Arial" pitchFamily="34" charset="0"/>
              </a:rPr>
              <a:t>su </a:t>
            </a:r>
            <a:r>
              <a:rPr lang="es-MX" sz="4800" spc="-150" dirty="0" smtClean="0">
                <a:latin typeface="Arial" pitchFamily="34" charset="0"/>
                <a:cs typeface="Arial" pitchFamily="34" charset="0"/>
              </a:rPr>
              <a:t>Asistencia ! </a:t>
            </a:r>
            <a:endParaRPr lang="es-MX" sz="48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143516"/>
            <a:ext cx="9144000" cy="571484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01 (800) SAIT 123    |   </a:t>
            </a:r>
            <a:r>
              <a:rPr lang="es-MX" dirty="0" smtClean="0">
                <a:solidFill>
                  <a:schemeClr val="bg1"/>
                </a:solidFill>
              </a:rPr>
              <a:t>www.sait.mx   |   ventas@sait.com.mx 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0" y="0"/>
            <a:ext cx="9144000" cy="1071550"/>
            <a:chOff x="0" y="0"/>
            <a:chExt cx="9144000" cy="1071550"/>
          </a:xfrm>
        </p:grpSpPr>
        <p:sp>
          <p:nvSpPr>
            <p:cNvPr id="4" name="3 Rectángulo"/>
            <p:cNvSpPr/>
            <p:nvPr/>
          </p:nvSpPr>
          <p:spPr>
            <a:xfrm>
              <a:off x="0" y="0"/>
              <a:ext cx="9144000" cy="10715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4 Imagen" descr="Logo_SAI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388" y="71438"/>
              <a:ext cx="2494602" cy="857236"/>
            </a:xfrm>
            <a:prstGeom prst="rect">
              <a:avLst/>
            </a:prstGeom>
          </p:spPr>
        </p:pic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2856"/>
            <a:ext cx="8858280" cy="857256"/>
          </a:xfrm>
        </p:spPr>
        <p:txBody>
          <a:bodyPr anchor="ctr">
            <a:normAutofit/>
          </a:bodyPr>
          <a:lstStyle/>
          <a:p>
            <a:pPr lvl="1" algn="l"/>
            <a:r>
              <a:rPr lang="es-MX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Capacitación en Línea</a:t>
            </a:r>
          </a:p>
          <a:p>
            <a:pPr lvl="1" algn="l"/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Uso del </a:t>
            </a:r>
            <a:r>
              <a:rPr lang="es-MX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reporteador</a:t>
            </a:r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gráfico de SAIT para el diseño de formatos y reportes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>
          <a:xfrm>
            <a:off x="741322" y="4000508"/>
            <a:ext cx="500400" cy="500400"/>
          </a:xfrm>
          <a:prstGeom prst="rect">
            <a:avLst/>
          </a:prstGeom>
        </p:spPr>
      </p:pic>
      <p:pic>
        <p:nvPicPr>
          <p:cNvPr id="25" name="24 Imagen" descr="correo(1).png"/>
          <p:cNvPicPr>
            <a:picLocks noChangeAspect="1"/>
          </p:cNvPicPr>
          <p:nvPr/>
        </p:nvPicPr>
        <p:blipFill>
          <a:blip r:embed="rId4" cstate="print"/>
          <a:srcRect t="10444" b="13374"/>
          <a:stretch>
            <a:fillRect/>
          </a:stretch>
        </p:blipFill>
        <p:spPr>
          <a:xfrm>
            <a:off x="741322" y="4640563"/>
            <a:ext cx="473092" cy="360411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1214414" y="4630913"/>
            <a:ext cx="2245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soporte@sait.com.mx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1214414" y="4066042"/>
            <a:ext cx="163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soporte.sait.mx</a:t>
            </a:r>
          </a:p>
        </p:txBody>
      </p:sp>
      <p:grpSp>
        <p:nvGrpSpPr>
          <p:cNvPr id="31" name="30 Grupo"/>
          <p:cNvGrpSpPr/>
          <p:nvPr/>
        </p:nvGrpSpPr>
        <p:grpSpPr>
          <a:xfrm>
            <a:off x="5214942" y="1785930"/>
            <a:ext cx="3217369" cy="2643206"/>
            <a:chOff x="5214942" y="1928806"/>
            <a:chExt cx="3217369" cy="2643206"/>
          </a:xfrm>
        </p:grpSpPr>
        <p:sp>
          <p:nvSpPr>
            <p:cNvPr id="18" name="17 Rectángulo"/>
            <p:cNvSpPr/>
            <p:nvPr/>
          </p:nvSpPr>
          <p:spPr>
            <a:xfrm>
              <a:off x="5688034" y="1993393"/>
              <a:ext cx="2744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dirty="0" smtClean="0"/>
                <a:t>facebook.com/saitsoftware</a:t>
              </a:r>
              <a:endParaRPr lang="es-MX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5688034" y="2714624"/>
              <a:ext cx="25001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dirty="0" smtClean="0"/>
                <a:t>twitter.com/saitsoftware</a:t>
              </a:r>
              <a:endParaRPr lang="es-MX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5688034" y="4202680"/>
              <a:ext cx="18843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canal saitsoftware</a:t>
              </a:r>
              <a:endParaRPr lang="es-MX" dirty="0" smtClean="0"/>
            </a:p>
          </p:txBody>
        </p:sp>
        <p:pic>
          <p:nvPicPr>
            <p:cNvPr id="22" name="21 Imagen" descr="twitt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4942" y="2677339"/>
              <a:ext cx="498507" cy="498507"/>
            </a:xfrm>
            <a:prstGeom prst="rect">
              <a:avLst/>
            </a:prstGeom>
          </p:spPr>
        </p:pic>
        <p:pic>
          <p:nvPicPr>
            <p:cNvPr id="23" name="22 Imagen" descr="facebook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4942" y="1928806"/>
              <a:ext cx="498507" cy="498507"/>
            </a:xfrm>
            <a:prstGeom prst="rect">
              <a:avLst/>
            </a:prstGeom>
          </p:spPr>
        </p:pic>
        <p:pic>
          <p:nvPicPr>
            <p:cNvPr id="24" name="23 Imagen" descr="jugar.png"/>
            <p:cNvPicPr>
              <a:picLocks noChangeAspect="1"/>
            </p:cNvPicPr>
            <p:nvPr/>
          </p:nvPicPr>
          <p:blipFill>
            <a:blip r:embed="rId7" cstate="print"/>
            <a:srcRect t="10444" b="11909"/>
            <a:stretch>
              <a:fillRect/>
            </a:stretch>
          </p:blipFill>
          <p:spPr>
            <a:xfrm>
              <a:off x="5214942" y="4176299"/>
              <a:ext cx="463637" cy="360000"/>
            </a:xfrm>
            <a:prstGeom prst="rect">
              <a:avLst/>
            </a:prstGeom>
          </p:spPr>
        </p:pic>
        <p:pic>
          <p:nvPicPr>
            <p:cNvPr id="28" name="27 Imagen" descr="instagram-bosquejad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14942" y="3425872"/>
              <a:ext cx="500400" cy="500400"/>
            </a:xfrm>
            <a:prstGeom prst="rect">
              <a:avLst/>
            </a:prstGeom>
          </p:spPr>
        </p:pic>
        <p:sp>
          <p:nvSpPr>
            <p:cNvPr id="29" name="28 Rectángulo"/>
            <p:cNvSpPr/>
            <p:nvPr/>
          </p:nvSpPr>
          <p:spPr>
            <a:xfrm>
              <a:off x="5715008" y="3488300"/>
              <a:ext cx="23506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dirty="0" smtClean="0"/>
                <a:t>Instragram.com/</a:t>
              </a:r>
              <a:r>
                <a:rPr lang="es-MX" dirty="0" err="1" smtClean="0"/>
                <a:t>saitmx</a:t>
              </a:r>
              <a:endParaRPr lang="es-MX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86446" y="1071550"/>
            <a:ext cx="3357554" cy="857256"/>
          </a:xfrm>
        </p:spPr>
        <p:txBody>
          <a:bodyPr>
            <a:noAutofit/>
          </a:bodyPr>
          <a:lstStyle/>
          <a:p>
            <a:r>
              <a:rPr lang="es-MX" sz="3600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Temario</a:t>
            </a:r>
            <a:endParaRPr lang="es-MX" sz="3600" spc="-1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143516"/>
            <a:ext cx="9144000" cy="571484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01 (800) SAIT 123    |   </a:t>
            </a:r>
            <a:r>
              <a:rPr lang="es-MX" dirty="0" smtClean="0">
                <a:solidFill>
                  <a:schemeClr val="bg1"/>
                </a:solidFill>
              </a:rPr>
              <a:t>www.sait.mx   |   ventas@sait.com.mx 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0" y="0"/>
            <a:ext cx="9144000" cy="1071550"/>
            <a:chOff x="0" y="0"/>
            <a:chExt cx="9144000" cy="1071550"/>
          </a:xfrm>
        </p:grpSpPr>
        <p:sp>
          <p:nvSpPr>
            <p:cNvPr id="4" name="3 Rectángulo"/>
            <p:cNvSpPr/>
            <p:nvPr/>
          </p:nvSpPr>
          <p:spPr>
            <a:xfrm>
              <a:off x="0" y="0"/>
              <a:ext cx="9144000" cy="10715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4 Imagen" descr="Logo_SAI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388" y="71438"/>
              <a:ext cx="2494602" cy="857236"/>
            </a:xfrm>
            <a:prstGeom prst="rect">
              <a:avLst/>
            </a:prstGeom>
          </p:spPr>
        </p:pic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2856"/>
            <a:ext cx="8858280" cy="857256"/>
          </a:xfrm>
        </p:spPr>
        <p:txBody>
          <a:bodyPr anchor="ctr">
            <a:normAutofit/>
          </a:bodyPr>
          <a:lstStyle/>
          <a:p>
            <a:pPr lvl="1" algn="l"/>
            <a:r>
              <a:rPr lang="es-MX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Capacitación en Línea</a:t>
            </a:r>
          </a:p>
          <a:p>
            <a:pPr lvl="1" algn="l"/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Uso del </a:t>
            </a:r>
            <a:r>
              <a:rPr lang="es-MX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reporteador</a:t>
            </a:r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gráfico de SAIT para el diseño de formatos y reportes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xmlns="" val="540154283"/>
              </p:ext>
            </p:extLst>
          </p:nvPr>
        </p:nvGraphicFramePr>
        <p:xfrm>
          <a:off x="0" y="1142988"/>
          <a:ext cx="6858016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9 Imagen" descr="cla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5829" y="1928806"/>
            <a:ext cx="2938161" cy="293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071551"/>
            <a:ext cx="9144000" cy="857256"/>
          </a:xfrm>
        </p:spPr>
        <p:txBody>
          <a:bodyPr>
            <a:noAutofit/>
          </a:bodyPr>
          <a:lstStyle/>
          <a:p>
            <a:r>
              <a:rPr lang="es-MX" sz="3600" spc="-150" dirty="0" err="1" smtClean="0">
                <a:latin typeface="Arial" pitchFamily="34" charset="0"/>
                <a:cs typeface="Arial" pitchFamily="34" charset="0"/>
              </a:rPr>
              <a:t>Reporteador</a:t>
            </a:r>
            <a:r>
              <a:rPr lang="es-MX" sz="3600" spc="-150" dirty="0" smtClean="0">
                <a:latin typeface="Arial" pitchFamily="34" charset="0"/>
                <a:cs typeface="Arial" pitchFamily="34" charset="0"/>
              </a:rPr>
              <a:t> Gráfico</a:t>
            </a:r>
            <a:endParaRPr lang="es-MX" sz="36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143516"/>
            <a:ext cx="9144000" cy="571484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01 (800) SAIT 123    |   </a:t>
            </a:r>
            <a:r>
              <a:rPr lang="es-MX" dirty="0" smtClean="0">
                <a:solidFill>
                  <a:schemeClr val="bg1"/>
                </a:solidFill>
              </a:rPr>
              <a:t>www.sait.mx   |   ventas@sait.com.mx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-71470" y="2071682"/>
            <a:ext cx="428628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“</a:t>
            </a:r>
            <a:r>
              <a:rPr lang="es-MX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SAIT es un sistema desarrollado en el lenguaje de programación de Visual FoxPro de Microsoft y utiliza el diseñador de reportes de este mismo lenguaje para facilitar la modificación de todos los formatos.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es-MX" sz="1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0" y="0"/>
            <a:ext cx="9144000" cy="1071550"/>
            <a:chOff x="0" y="0"/>
            <a:chExt cx="9144000" cy="1071550"/>
          </a:xfrm>
        </p:grpSpPr>
        <p:sp>
          <p:nvSpPr>
            <p:cNvPr id="4" name="3 Rectángulo"/>
            <p:cNvSpPr/>
            <p:nvPr/>
          </p:nvSpPr>
          <p:spPr>
            <a:xfrm>
              <a:off x="0" y="0"/>
              <a:ext cx="9144000" cy="10715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4 Imagen" descr="Logo_SAIT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388" y="71438"/>
              <a:ext cx="2494602" cy="857236"/>
            </a:xfrm>
            <a:prstGeom prst="rect">
              <a:avLst/>
            </a:prstGeom>
          </p:spPr>
        </p:pic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2856"/>
            <a:ext cx="8858280" cy="857256"/>
          </a:xfrm>
        </p:spPr>
        <p:txBody>
          <a:bodyPr anchor="ctr">
            <a:normAutofit/>
          </a:bodyPr>
          <a:lstStyle/>
          <a:p>
            <a:pPr lvl="1" algn="l"/>
            <a:r>
              <a:rPr lang="es-MX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Capacitación en Línea</a:t>
            </a:r>
          </a:p>
          <a:p>
            <a:pPr lvl="1" algn="l"/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Uso del </a:t>
            </a:r>
            <a:r>
              <a:rPr lang="es-MX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reporteador</a:t>
            </a:r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gráfico de SAIT para el diseño de formatos y reportes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4394265" y="2428872"/>
            <a:ext cx="4464015" cy="1785950"/>
            <a:chOff x="2394001" y="3286128"/>
            <a:chExt cx="4464015" cy="1785950"/>
          </a:xfrm>
        </p:grpSpPr>
        <p:sp>
          <p:nvSpPr>
            <p:cNvPr id="9" name="8 Rectángulo"/>
            <p:cNvSpPr/>
            <p:nvPr/>
          </p:nvSpPr>
          <p:spPr>
            <a:xfrm>
              <a:off x="3071802" y="3286128"/>
              <a:ext cx="3786214" cy="5000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s-MX" dirty="0" smtClean="0"/>
                <a:t>Es fácil de utilizar</a:t>
              </a:r>
              <a:endParaRPr lang="es-MX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071802" y="3929070"/>
              <a:ext cx="3786214" cy="5000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s-MX" dirty="0" smtClean="0"/>
                <a:t>Personalizar Formatos y Reportes</a:t>
              </a:r>
              <a:endParaRPr lang="es-MX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3071802" y="4572012"/>
              <a:ext cx="3786214" cy="5000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s-MX" dirty="0" smtClean="0"/>
                <a:t>Buena Presentación</a:t>
              </a:r>
              <a:endParaRPr lang="es-MX" dirty="0"/>
            </a:p>
          </p:txBody>
        </p:sp>
        <p:pic>
          <p:nvPicPr>
            <p:cNvPr id="12" name="11 Imagen" descr="correct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4001" y="3286128"/>
              <a:ext cx="500066" cy="500066"/>
            </a:xfrm>
            <a:prstGeom prst="rect">
              <a:avLst/>
            </a:prstGeom>
          </p:spPr>
        </p:pic>
        <p:pic>
          <p:nvPicPr>
            <p:cNvPr id="13" name="12 Imagen" descr="correct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4001" y="3929070"/>
              <a:ext cx="500066" cy="500066"/>
            </a:xfrm>
            <a:prstGeom prst="rect">
              <a:avLst/>
            </a:prstGeom>
          </p:spPr>
        </p:pic>
        <p:pic>
          <p:nvPicPr>
            <p:cNvPr id="14" name="13 Imagen" descr="correct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4001" y="4572012"/>
              <a:ext cx="500066" cy="50006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071551"/>
            <a:ext cx="9144000" cy="857256"/>
          </a:xfrm>
        </p:spPr>
        <p:txBody>
          <a:bodyPr anchor="t">
            <a:noAutofit/>
          </a:bodyPr>
          <a:lstStyle/>
          <a:p>
            <a:r>
              <a:rPr lang="es-MX" sz="3600" spc="-150" dirty="0" smtClean="0">
                <a:latin typeface="Arial" pitchFamily="34" charset="0"/>
                <a:cs typeface="Arial" pitchFamily="34" charset="0"/>
              </a:rPr>
              <a:t>Elementos Principales</a:t>
            </a:r>
            <a:endParaRPr lang="es-MX" sz="36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143516"/>
            <a:ext cx="9144000" cy="571484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01 (800) SAIT 123    |   </a:t>
            </a:r>
            <a:r>
              <a:rPr lang="es-MX" dirty="0" smtClean="0">
                <a:solidFill>
                  <a:schemeClr val="bg1"/>
                </a:solidFill>
              </a:rPr>
              <a:t>www.sait.mx   |   ventas@sait.com.mx 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0" y="0"/>
            <a:ext cx="9144000" cy="1071550"/>
            <a:chOff x="0" y="0"/>
            <a:chExt cx="9144000" cy="1071550"/>
          </a:xfrm>
        </p:grpSpPr>
        <p:sp>
          <p:nvSpPr>
            <p:cNvPr id="4" name="3 Rectángulo"/>
            <p:cNvSpPr/>
            <p:nvPr/>
          </p:nvSpPr>
          <p:spPr>
            <a:xfrm>
              <a:off x="0" y="0"/>
              <a:ext cx="9144000" cy="10715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4 Imagen" descr="Logo_SAIT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388" y="71438"/>
              <a:ext cx="2494602" cy="857236"/>
            </a:xfrm>
            <a:prstGeom prst="rect">
              <a:avLst/>
            </a:prstGeom>
          </p:spPr>
        </p:pic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2856"/>
            <a:ext cx="8858280" cy="857256"/>
          </a:xfrm>
        </p:spPr>
        <p:txBody>
          <a:bodyPr anchor="ctr">
            <a:normAutofit/>
          </a:bodyPr>
          <a:lstStyle/>
          <a:p>
            <a:pPr lvl="1" algn="l"/>
            <a:r>
              <a:rPr lang="es-MX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Capacitación en Línea</a:t>
            </a:r>
          </a:p>
          <a:p>
            <a:pPr lvl="1" algn="l"/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Uso del </a:t>
            </a:r>
            <a:r>
              <a:rPr lang="es-MX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reporteador</a:t>
            </a:r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gráfico de SAIT para el diseño de formatos y reportes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714492"/>
            <a:ext cx="7935433" cy="3391374"/>
          </a:xfrm>
          <a:prstGeom prst="rect">
            <a:avLst/>
          </a:prstGeom>
        </p:spPr>
      </p:pic>
      <p:cxnSp>
        <p:nvCxnSpPr>
          <p:cNvPr id="11" name="10 Conector recto de flecha"/>
          <p:cNvCxnSpPr/>
          <p:nvPr/>
        </p:nvCxnSpPr>
        <p:spPr>
          <a:xfrm>
            <a:off x="1285852" y="1428740"/>
            <a:ext cx="642942" cy="28575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14282" y="1142988"/>
            <a:ext cx="1571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Nombre del formato</a:t>
            </a:r>
            <a:endParaRPr lang="es-MX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rot="10800000">
            <a:off x="4357686" y="1998656"/>
            <a:ext cx="1571636" cy="1588"/>
          </a:xfrm>
          <a:prstGeom prst="straightConnector1">
            <a:avLst/>
          </a:prstGeom>
          <a:ln w="28575">
            <a:solidFill>
              <a:srgbClr val="001C54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929322" y="1857368"/>
            <a:ext cx="197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Barra de menú del informe</a:t>
            </a:r>
            <a:endParaRPr lang="es-MX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rot="10800000">
            <a:off x="6215074" y="2285996"/>
            <a:ext cx="571504" cy="1588"/>
          </a:xfrm>
          <a:prstGeom prst="straightConnector1">
            <a:avLst/>
          </a:prstGeom>
          <a:ln w="28575">
            <a:solidFill>
              <a:srgbClr val="001C54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6715140" y="2143120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Barra de controles del informe</a:t>
            </a:r>
            <a:endParaRPr lang="es-MX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19 Conector recto de flecha"/>
          <p:cNvCxnSpPr>
            <a:stCxn id="26" idx="1"/>
          </p:cNvCxnSpPr>
          <p:nvPr/>
        </p:nvCxnSpPr>
        <p:spPr>
          <a:xfrm rot="10800000" flipV="1">
            <a:off x="1928794" y="3383967"/>
            <a:ext cx="428629" cy="2"/>
          </a:xfrm>
          <a:prstGeom prst="straightConnector1">
            <a:avLst/>
          </a:prstGeom>
          <a:ln w="28575">
            <a:solidFill>
              <a:srgbClr val="001C54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3214678" y="3383967"/>
            <a:ext cx="346203" cy="3"/>
          </a:xfrm>
          <a:prstGeom prst="straightConnector1">
            <a:avLst/>
          </a:prstGeom>
          <a:ln w="28575">
            <a:solidFill>
              <a:srgbClr val="001C54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2357422" y="3214690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Etiquetas</a:t>
            </a:r>
            <a:endParaRPr lang="es-MX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rot="5400000" flipH="1" flipV="1">
            <a:off x="321439" y="3679037"/>
            <a:ext cx="571504" cy="357190"/>
          </a:xfrm>
          <a:prstGeom prst="straightConnector1">
            <a:avLst/>
          </a:prstGeom>
          <a:ln w="28575">
            <a:solidFill>
              <a:srgbClr val="001C54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16200000" flipH="1">
            <a:off x="214282" y="4357698"/>
            <a:ext cx="785818" cy="357190"/>
          </a:xfrm>
          <a:prstGeom prst="straightConnector1">
            <a:avLst/>
          </a:prstGeom>
          <a:ln w="28575">
            <a:solidFill>
              <a:srgbClr val="001C54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428596" y="4143384"/>
            <a:ext cx="357190" cy="285752"/>
          </a:xfrm>
          <a:prstGeom prst="straightConnector1">
            <a:avLst/>
          </a:prstGeom>
          <a:ln w="28575">
            <a:solidFill>
              <a:srgbClr val="001C54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V="1">
            <a:off x="428596" y="4000508"/>
            <a:ext cx="428628" cy="142876"/>
          </a:xfrm>
          <a:prstGeom prst="straightConnector1">
            <a:avLst/>
          </a:prstGeom>
          <a:ln w="28575">
            <a:solidFill>
              <a:srgbClr val="001C54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1389" y="4000508"/>
            <a:ext cx="641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7</a:t>
            </a:r>
          </a:p>
          <a:p>
            <a:pPr algn="ctr"/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ctr"/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Bandas</a:t>
            </a:r>
          </a:p>
        </p:txBody>
      </p:sp>
      <p:cxnSp>
        <p:nvCxnSpPr>
          <p:cNvPr id="40" name="39 Conector recto de flecha"/>
          <p:cNvCxnSpPr/>
          <p:nvPr/>
        </p:nvCxnSpPr>
        <p:spPr>
          <a:xfrm rot="16200000" flipV="1">
            <a:off x="4071934" y="3786194"/>
            <a:ext cx="357190" cy="35719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rot="5400000" flipH="1" flipV="1">
            <a:off x="4393405" y="3821913"/>
            <a:ext cx="357190" cy="28575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4071934" y="4071946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Campos</a:t>
            </a:r>
            <a:endParaRPr lang="es-MX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7" name="46 Conector recto de flecha"/>
          <p:cNvCxnSpPr/>
          <p:nvPr/>
        </p:nvCxnSpPr>
        <p:spPr>
          <a:xfrm rot="5400000" flipH="1" flipV="1">
            <a:off x="571472" y="3357566"/>
            <a:ext cx="171451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rot="10800000">
            <a:off x="857224" y="4214822"/>
            <a:ext cx="571504" cy="1588"/>
          </a:xfrm>
          <a:prstGeom prst="straightConnector1">
            <a:avLst/>
          </a:prstGeom>
          <a:ln w="28575">
            <a:solidFill>
              <a:srgbClr val="001C54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1399774" y="4071946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6. </a:t>
            </a: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Reglas de posicionamiento</a:t>
            </a:r>
            <a:endParaRPr lang="es-MX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0100" y="1071551"/>
            <a:ext cx="4214842" cy="857256"/>
          </a:xfrm>
        </p:spPr>
        <p:txBody>
          <a:bodyPr anchor="t">
            <a:noAutofit/>
          </a:bodyPr>
          <a:lstStyle/>
          <a:p>
            <a:pPr algn="l"/>
            <a:r>
              <a:rPr lang="es-MX" sz="3600" spc="-150" dirty="0" smtClean="0">
                <a:latin typeface="Arial" pitchFamily="34" charset="0"/>
                <a:cs typeface="Arial" pitchFamily="34" charset="0"/>
              </a:rPr>
              <a:t>Insertar Imágenes</a:t>
            </a:r>
            <a:endParaRPr lang="es-MX" sz="36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143516"/>
            <a:ext cx="9144000" cy="571484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01 (800) SAIT 123    |   </a:t>
            </a:r>
            <a:r>
              <a:rPr lang="es-MX" dirty="0" smtClean="0">
                <a:solidFill>
                  <a:schemeClr val="bg1"/>
                </a:solidFill>
              </a:rPr>
              <a:t>www.sait.mx   |   ventas@sait.com.mx 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0" y="0"/>
            <a:ext cx="9144000" cy="1071550"/>
            <a:chOff x="0" y="0"/>
            <a:chExt cx="9144000" cy="1071550"/>
          </a:xfrm>
        </p:grpSpPr>
        <p:sp>
          <p:nvSpPr>
            <p:cNvPr id="4" name="3 Rectángulo"/>
            <p:cNvSpPr/>
            <p:nvPr/>
          </p:nvSpPr>
          <p:spPr>
            <a:xfrm>
              <a:off x="0" y="0"/>
              <a:ext cx="9144000" cy="10715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4 Imagen" descr="Logo_SAIT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388" y="71438"/>
              <a:ext cx="2494602" cy="857236"/>
            </a:xfrm>
            <a:prstGeom prst="rect">
              <a:avLst/>
            </a:prstGeom>
          </p:spPr>
        </p:pic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2856"/>
            <a:ext cx="8858280" cy="857256"/>
          </a:xfrm>
        </p:spPr>
        <p:txBody>
          <a:bodyPr anchor="ctr">
            <a:normAutofit/>
          </a:bodyPr>
          <a:lstStyle/>
          <a:p>
            <a:pPr lvl="1" algn="l"/>
            <a:r>
              <a:rPr lang="es-MX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Capacitación en Línea</a:t>
            </a:r>
          </a:p>
          <a:p>
            <a:pPr lvl="1" algn="l"/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Uso del </a:t>
            </a:r>
            <a:r>
              <a:rPr lang="es-MX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reporteador</a:t>
            </a:r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gráfico de SAIT para el diseño de formatos y reportes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785930"/>
            <a:ext cx="895475" cy="1295581"/>
          </a:xfrm>
          <a:prstGeom prst="rect">
            <a:avLst/>
          </a:prstGeom>
        </p:spPr>
      </p:pic>
      <p:pic>
        <p:nvPicPr>
          <p:cNvPr id="10" name="9 Imagen" descr="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1142988"/>
            <a:ext cx="3571900" cy="3939191"/>
          </a:xfrm>
          <a:prstGeom prst="rect">
            <a:avLst/>
          </a:prstGeom>
        </p:spPr>
      </p:pic>
      <p:pic>
        <p:nvPicPr>
          <p:cNvPr id="13" name="12 Imagen" descr="bmp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928807"/>
            <a:ext cx="2214578" cy="2214578"/>
          </a:xfrm>
          <a:prstGeom prst="rect">
            <a:avLst/>
          </a:prstGeom>
        </p:spPr>
      </p:pic>
      <p:pic>
        <p:nvPicPr>
          <p:cNvPr id="11" name="10 Imagen" descr="jpg.png"/>
          <p:cNvPicPr>
            <a:picLocks noChangeAspect="1"/>
          </p:cNvPicPr>
          <p:nvPr/>
        </p:nvPicPr>
        <p:blipFill>
          <a:blip r:embed="rId7"/>
          <a:srcRect l="11177" r="14629"/>
          <a:stretch>
            <a:fillRect/>
          </a:stretch>
        </p:blipFill>
        <p:spPr>
          <a:xfrm>
            <a:off x="1928794" y="2786062"/>
            <a:ext cx="1643074" cy="2214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071551"/>
            <a:ext cx="4572032" cy="857256"/>
          </a:xfrm>
        </p:spPr>
        <p:txBody>
          <a:bodyPr anchor="t">
            <a:noAutofit/>
          </a:bodyPr>
          <a:lstStyle/>
          <a:p>
            <a:pPr algn="l"/>
            <a:r>
              <a:rPr lang="es-MX" sz="3600" spc="-150" dirty="0" smtClean="0">
                <a:latin typeface="Arial" pitchFamily="34" charset="0"/>
                <a:cs typeface="Arial" pitchFamily="34" charset="0"/>
              </a:rPr>
              <a:t>Definición de Variables</a:t>
            </a:r>
            <a:endParaRPr lang="es-MX" sz="36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143516"/>
            <a:ext cx="9144000" cy="571484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01 (800) SAIT 123    |   </a:t>
            </a:r>
            <a:r>
              <a:rPr lang="es-MX" dirty="0" smtClean="0">
                <a:solidFill>
                  <a:schemeClr val="bg1"/>
                </a:solidFill>
              </a:rPr>
              <a:t>www.sait.mx   |   ventas@sait.com.mx 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7" name="7 Grupo"/>
          <p:cNvGrpSpPr/>
          <p:nvPr/>
        </p:nvGrpSpPr>
        <p:grpSpPr>
          <a:xfrm>
            <a:off x="0" y="0"/>
            <a:ext cx="9144000" cy="1071550"/>
            <a:chOff x="0" y="0"/>
            <a:chExt cx="9144000" cy="1071550"/>
          </a:xfrm>
        </p:grpSpPr>
        <p:sp>
          <p:nvSpPr>
            <p:cNvPr id="4" name="3 Rectángulo"/>
            <p:cNvSpPr/>
            <p:nvPr/>
          </p:nvSpPr>
          <p:spPr>
            <a:xfrm>
              <a:off x="0" y="0"/>
              <a:ext cx="9144000" cy="10715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4 Imagen" descr="Logo_SAIT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388" y="71438"/>
              <a:ext cx="2494602" cy="857236"/>
            </a:xfrm>
            <a:prstGeom prst="rect">
              <a:avLst/>
            </a:prstGeom>
          </p:spPr>
        </p:pic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2856"/>
            <a:ext cx="8858280" cy="857256"/>
          </a:xfrm>
        </p:spPr>
        <p:txBody>
          <a:bodyPr anchor="ctr">
            <a:normAutofit/>
          </a:bodyPr>
          <a:lstStyle/>
          <a:p>
            <a:pPr lvl="1" algn="l"/>
            <a:r>
              <a:rPr lang="es-MX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Capacitación en Línea</a:t>
            </a:r>
          </a:p>
          <a:p>
            <a:pPr lvl="1" algn="l"/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Uso del </a:t>
            </a:r>
            <a:r>
              <a:rPr lang="es-MX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reporteador</a:t>
            </a:r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gráfico de SAIT para el diseño de formatos y reportes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142988"/>
            <a:ext cx="3115110" cy="3905795"/>
          </a:xfrm>
          <a:prstGeom prst="rect">
            <a:avLst/>
          </a:prstGeom>
        </p:spPr>
      </p:pic>
      <p:pic>
        <p:nvPicPr>
          <p:cNvPr id="16" name="15 Imagen" descr="correct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2144382"/>
            <a:ext cx="497542" cy="497542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1643042" y="2180101"/>
            <a:ext cx="3286148" cy="42610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Evaluar una expresión</a:t>
            </a:r>
            <a:endParaRPr lang="es-MX" dirty="0"/>
          </a:p>
        </p:txBody>
      </p:sp>
      <p:pic>
        <p:nvPicPr>
          <p:cNvPr id="20" name="19 Imagen" descr="correct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2758605"/>
            <a:ext cx="497542" cy="497542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>
            <a:off x="1643042" y="2794324"/>
            <a:ext cx="3286148" cy="42610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Totalizar valores</a:t>
            </a:r>
            <a:endParaRPr lang="es-MX" dirty="0"/>
          </a:p>
        </p:txBody>
      </p:sp>
      <p:pic>
        <p:nvPicPr>
          <p:cNvPr id="22" name="21 Imagen" descr="correct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3360090"/>
            <a:ext cx="497542" cy="497542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1643042" y="3395809"/>
            <a:ext cx="3286148" cy="42610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Llevar un conteo de datos</a:t>
            </a:r>
            <a:endParaRPr lang="es-MX" dirty="0"/>
          </a:p>
        </p:txBody>
      </p:sp>
      <p:pic>
        <p:nvPicPr>
          <p:cNvPr id="24" name="23 Imagen" descr="correct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4003032"/>
            <a:ext cx="497542" cy="497542"/>
          </a:xfrm>
          <a:prstGeom prst="rect">
            <a:avLst/>
          </a:prstGeom>
        </p:spPr>
      </p:pic>
      <p:sp>
        <p:nvSpPr>
          <p:cNvPr id="25" name="24 Rectángulo"/>
          <p:cNvSpPr/>
          <p:nvPr/>
        </p:nvSpPr>
        <p:spPr>
          <a:xfrm>
            <a:off x="1643042" y="4038751"/>
            <a:ext cx="3286148" cy="42610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Separar valores por grupo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0100" y="1071551"/>
            <a:ext cx="7858180" cy="857256"/>
          </a:xfrm>
        </p:spPr>
        <p:txBody>
          <a:bodyPr anchor="t">
            <a:noAutofit/>
          </a:bodyPr>
          <a:lstStyle/>
          <a:p>
            <a:pPr algn="l"/>
            <a:r>
              <a:rPr lang="es-MX" sz="3600" spc="-150" dirty="0" smtClean="0">
                <a:latin typeface="Arial" pitchFamily="34" charset="0"/>
                <a:cs typeface="Arial" pitchFamily="34" charset="0"/>
              </a:rPr>
              <a:t>Personalizar tamaño y tipo de fuente</a:t>
            </a:r>
            <a:endParaRPr lang="es-MX" sz="36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143516"/>
            <a:ext cx="9144000" cy="571484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01 (800) SAIT 123    |   </a:t>
            </a:r>
            <a:r>
              <a:rPr lang="es-MX" dirty="0" smtClean="0">
                <a:solidFill>
                  <a:schemeClr val="bg1"/>
                </a:solidFill>
              </a:rPr>
              <a:t>www.sait.mx   |   ventas@sait.com.mx 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7" name="7 Grupo"/>
          <p:cNvGrpSpPr/>
          <p:nvPr/>
        </p:nvGrpSpPr>
        <p:grpSpPr>
          <a:xfrm>
            <a:off x="0" y="0"/>
            <a:ext cx="9144000" cy="1071550"/>
            <a:chOff x="0" y="0"/>
            <a:chExt cx="9144000" cy="1071550"/>
          </a:xfrm>
        </p:grpSpPr>
        <p:sp>
          <p:nvSpPr>
            <p:cNvPr id="4" name="3 Rectángulo"/>
            <p:cNvSpPr/>
            <p:nvPr/>
          </p:nvSpPr>
          <p:spPr>
            <a:xfrm>
              <a:off x="0" y="0"/>
              <a:ext cx="9144000" cy="10715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4 Imagen" descr="Logo_SAIT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388" y="71438"/>
              <a:ext cx="2494602" cy="857236"/>
            </a:xfrm>
            <a:prstGeom prst="rect">
              <a:avLst/>
            </a:prstGeom>
          </p:spPr>
        </p:pic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2856"/>
            <a:ext cx="8858280" cy="857256"/>
          </a:xfrm>
        </p:spPr>
        <p:txBody>
          <a:bodyPr anchor="ctr">
            <a:normAutofit/>
          </a:bodyPr>
          <a:lstStyle/>
          <a:p>
            <a:pPr lvl="1" algn="l"/>
            <a:r>
              <a:rPr lang="es-MX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Capacitación en Línea</a:t>
            </a:r>
          </a:p>
          <a:p>
            <a:pPr lvl="1" algn="l"/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Uso del </a:t>
            </a:r>
            <a:r>
              <a:rPr lang="es-MX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reporteador</a:t>
            </a:r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gráfico de SAIT para el diseño de formatos y reportes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714492"/>
            <a:ext cx="4191585" cy="3362795"/>
          </a:xfrm>
          <a:prstGeom prst="rect">
            <a:avLst/>
          </a:prstGeom>
        </p:spPr>
      </p:pic>
      <p:pic>
        <p:nvPicPr>
          <p:cNvPr id="13" name="12 Imagen" descr="correcto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145" y="2143120"/>
            <a:ext cx="447034" cy="447034"/>
          </a:xfrm>
          <a:prstGeom prst="rect">
            <a:avLst/>
          </a:prstGeom>
        </p:spPr>
      </p:pic>
      <p:pic>
        <p:nvPicPr>
          <p:cNvPr id="16" name="15 Imagen" descr="correcto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145" y="2714623"/>
            <a:ext cx="447034" cy="447034"/>
          </a:xfrm>
          <a:prstGeom prst="rect">
            <a:avLst/>
          </a:prstGeom>
        </p:spPr>
      </p:pic>
      <p:pic>
        <p:nvPicPr>
          <p:cNvPr id="18" name="17 Imagen" descr="correcto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145" y="3267721"/>
            <a:ext cx="447034" cy="447034"/>
          </a:xfrm>
          <a:prstGeom prst="rect">
            <a:avLst/>
          </a:prstGeom>
        </p:spPr>
      </p:pic>
      <p:pic>
        <p:nvPicPr>
          <p:cNvPr id="20" name="19 Imagen" descr="correcto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145" y="3839225"/>
            <a:ext cx="447034" cy="447034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1223617" y="3312643"/>
            <a:ext cx="3276945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Seleccionar estilos de fuentes</a:t>
            </a:r>
            <a:endParaRPr lang="es-MX" dirty="0"/>
          </a:p>
        </p:txBody>
      </p:sp>
      <p:sp>
        <p:nvSpPr>
          <p:cNvPr id="23" name="22 Rectángulo"/>
          <p:cNvSpPr/>
          <p:nvPr/>
        </p:nvSpPr>
        <p:spPr>
          <a:xfrm>
            <a:off x="1223617" y="2188042"/>
            <a:ext cx="3276945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Personalizar títulos y etiquetas</a:t>
            </a:r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1223617" y="2759545"/>
            <a:ext cx="3276945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Definir color</a:t>
            </a:r>
            <a:endParaRPr lang="es-MX" dirty="0"/>
          </a:p>
        </p:txBody>
      </p:sp>
      <p:sp>
        <p:nvSpPr>
          <p:cNvPr id="25" name="24 Rectángulo"/>
          <p:cNvSpPr/>
          <p:nvPr/>
        </p:nvSpPr>
        <p:spPr>
          <a:xfrm>
            <a:off x="1223617" y="3884147"/>
            <a:ext cx="3276945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Tamaño de etiquetas y campos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214426"/>
            <a:ext cx="4214842" cy="1714512"/>
          </a:xfrm>
        </p:spPr>
        <p:txBody>
          <a:bodyPr anchor="t">
            <a:noAutofit/>
          </a:bodyPr>
          <a:lstStyle/>
          <a:p>
            <a:pPr algn="l"/>
            <a:r>
              <a:rPr lang="es-MX" sz="3600" spc="-150" dirty="0" smtClean="0">
                <a:latin typeface="Arial" pitchFamily="34" charset="0"/>
                <a:cs typeface="Arial" pitchFamily="34" charset="0"/>
              </a:rPr>
              <a:t>Diseño y Ajustes</a:t>
            </a:r>
            <a:br>
              <a:rPr lang="es-MX" sz="3600" spc="-150" dirty="0" smtClean="0">
                <a:latin typeface="Arial" pitchFamily="34" charset="0"/>
                <a:cs typeface="Arial" pitchFamily="34" charset="0"/>
              </a:rPr>
            </a:br>
            <a:r>
              <a:rPr lang="es-MX" sz="3600" spc="-150" dirty="0" smtClean="0">
                <a:latin typeface="Arial" pitchFamily="34" charset="0"/>
                <a:cs typeface="Arial" pitchFamily="34" charset="0"/>
              </a:rPr>
              <a:t>en formatos</a:t>
            </a:r>
            <a:br>
              <a:rPr lang="es-MX" sz="3600" spc="-150" dirty="0" smtClean="0">
                <a:latin typeface="Arial" pitchFamily="34" charset="0"/>
                <a:cs typeface="Arial" pitchFamily="34" charset="0"/>
              </a:rPr>
            </a:br>
            <a:r>
              <a:rPr lang="es-MX" sz="3600" spc="-15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COTIZACIONES</a:t>
            </a:r>
            <a:endParaRPr lang="es-MX" sz="3600" spc="-15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143516"/>
            <a:ext cx="9144000" cy="571484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01 (800) SAIT 123    |   </a:t>
            </a:r>
            <a:r>
              <a:rPr lang="es-MX" dirty="0" smtClean="0">
                <a:solidFill>
                  <a:schemeClr val="bg1"/>
                </a:solidFill>
              </a:rPr>
              <a:t>www.sait.mx   |   ventas@sait.com.mx 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7" name="7 Grupo"/>
          <p:cNvGrpSpPr/>
          <p:nvPr/>
        </p:nvGrpSpPr>
        <p:grpSpPr>
          <a:xfrm>
            <a:off x="0" y="0"/>
            <a:ext cx="9144000" cy="1071550"/>
            <a:chOff x="0" y="0"/>
            <a:chExt cx="9144000" cy="1071550"/>
          </a:xfrm>
        </p:grpSpPr>
        <p:sp>
          <p:nvSpPr>
            <p:cNvPr id="4" name="3 Rectángulo"/>
            <p:cNvSpPr/>
            <p:nvPr/>
          </p:nvSpPr>
          <p:spPr>
            <a:xfrm>
              <a:off x="0" y="0"/>
              <a:ext cx="9144000" cy="10715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4 Imagen" descr="Logo_SAI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388" y="71438"/>
              <a:ext cx="2494602" cy="857236"/>
            </a:xfrm>
            <a:prstGeom prst="rect">
              <a:avLst/>
            </a:prstGeom>
          </p:spPr>
        </p:pic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2856"/>
            <a:ext cx="8858280" cy="857256"/>
          </a:xfrm>
        </p:spPr>
        <p:txBody>
          <a:bodyPr anchor="ctr">
            <a:normAutofit/>
          </a:bodyPr>
          <a:lstStyle/>
          <a:p>
            <a:pPr lvl="1" algn="l"/>
            <a:r>
              <a:rPr lang="es-MX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Capacitación en Línea</a:t>
            </a:r>
          </a:p>
          <a:p>
            <a:pPr lvl="1" algn="l"/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Uso del </a:t>
            </a:r>
            <a:r>
              <a:rPr lang="es-MX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reporteador</a:t>
            </a:r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gráfico de SAIT para el diseño de formatos y reportes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00112"/>
            <a:ext cx="3284804" cy="423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714348" y="3143252"/>
            <a:ext cx="41581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MX" dirty="0" smtClean="0"/>
              <a:t>Agregar Logotipos</a:t>
            </a:r>
          </a:p>
          <a:p>
            <a:pPr>
              <a:buFont typeface="Arial" charset="0"/>
              <a:buChar char="•"/>
            </a:pPr>
            <a:r>
              <a:rPr lang="es-MX" dirty="0" smtClean="0"/>
              <a:t>Agregar formas y colores</a:t>
            </a:r>
          </a:p>
          <a:p>
            <a:pPr>
              <a:buFont typeface="Arial" charset="0"/>
              <a:buChar char="•"/>
            </a:pPr>
            <a:r>
              <a:rPr lang="es-MX" dirty="0" smtClean="0"/>
              <a:t>Definir fuente y tamaño de letra</a:t>
            </a:r>
          </a:p>
          <a:p>
            <a:pPr>
              <a:buFont typeface="Arial" charset="0"/>
              <a:buChar char="•"/>
            </a:pPr>
            <a:r>
              <a:rPr lang="es-MX" dirty="0" smtClean="0"/>
              <a:t>Agregar cuentas bancarias para depósitos</a:t>
            </a:r>
          </a:p>
          <a:p>
            <a:pPr>
              <a:buFont typeface="Arial" charset="0"/>
              <a:buChar char="•"/>
            </a:pPr>
            <a:r>
              <a:rPr lang="es-MX" dirty="0" smtClean="0"/>
              <a:t>Conteo de artículos</a:t>
            </a:r>
          </a:p>
          <a:p>
            <a:pPr>
              <a:buFont typeface="Arial" charset="0"/>
              <a:buChar char="•"/>
            </a:pPr>
            <a:r>
              <a:rPr lang="es-MX" dirty="0" smtClean="0"/>
              <a:t>Mostrar otros datos en la impresión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071551"/>
            <a:ext cx="9144000" cy="857256"/>
          </a:xfrm>
        </p:spPr>
        <p:txBody>
          <a:bodyPr>
            <a:noAutofit/>
          </a:bodyPr>
          <a:lstStyle/>
          <a:p>
            <a:r>
              <a:rPr lang="es-MX" sz="3600" spc="-150" dirty="0" smtClean="0">
                <a:latin typeface="Arial" pitchFamily="34" charset="0"/>
                <a:cs typeface="Arial" pitchFamily="34" charset="0"/>
              </a:rPr>
              <a:t>Diseño de Consultas</a:t>
            </a:r>
            <a:endParaRPr lang="es-MX" sz="3600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143516"/>
            <a:ext cx="9144000" cy="571484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01 (800) SAIT 123    |   </a:t>
            </a:r>
            <a:r>
              <a:rPr lang="es-MX" dirty="0" smtClean="0">
                <a:solidFill>
                  <a:schemeClr val="bg1"/>
                </a:solidFill>
              </a:rPr>
              <a:t>www.sait.mx   |   ventas@sait.com.mx 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0" y="0"/>
            <a:ext cx="9144000" cy="1071550"/>
            <a:chOff x="0" y="0"/>
            <a:chExt cx="9144000" cy="1071550"/>
          </a:xfrm>
        </p:grpSpPr>
        <p:sp>
          <p:nvSpPr>
            <p:cNvPr id="4" name="3 Rectángulo"/>
            <p:cNvSpPr/>
            <p:nvPr/>
          </p:nvSpPr>
          <p:spPr>
            <a:xfrm>
              <a:off x="0" y="0"/>
              <a:ext cx="9144000" cy="10715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4 Imagen" descr="Logo_SAI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388" y="71438"/>
              <a:ext cx="2494602" cy="857236"/>
            </a:xfrm>
            <a:prstGeom prst="rect">
              <a:avLst/>
            </a:prstGeom>
          </p:spPr>
        </p:pic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2856"/>
            <a:ext cx="8858280" cy="857256"/>
          </a:xfrm>
        </p:spPr>
        <p:txBody>
          <a:bodyPr anchor="ctr">
            <a:normAutofit/>
          </a:bodyPr>
          <a:lstStyle/>
          <a:p>
            <a:pPr lvl="1" algn="l"/>
            <a:r>
              <a:rPr lang="es-MX" sz="1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Capacitación en Línea</a:t>
            </a:r>
          </a:p>
          <a:p>
            <a:pPr lvl="1" algn="l"/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Uso del </a:t>
            </a:r>
            <a:r>
              <a:rPr lang="es-MX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reporteador</a:t>
            </a:r>
            <a:r>
              <a:rPr 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gráfico de SAIT para el diseño de formatos y reportes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4143372" y="2056123"/>
            <a:ext cx="4286280" cy="2071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El diseño de consultas en SAIT es una herramienta que te permite diseñar pequeños reportes con posibilidad de exportar a Excel de una forma muy fácil y rápida.</a:t>
            </a:r>
            <a:endParaRPr lang="es-MX" sz="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16 Imagen" descr="hoja-de-calcu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122959"/>
            <a:ext cx="1938030" cy="1938030"/>
          </a:xfrm>
          <a:prstGeom prst="rect">
            <a:avLst/>
          </a:prstGeom>
        </p:spPr>
      </p:pic>
      <p:pic>
        <p:nvPicPr>
          <p:cNvPr id="18" name="17 Imagen" descr="hoja-de-calculo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285996"/>
            <a:ext cx="178595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4210</TotalTime>
  <Words>649</Words>
  <PresentationFormat>Presentación en pantalla (16:10)</PresentationFormat>
  <Paragraphs>132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Uso del reporteador gráfico de SAIT para el diseño de formatos y reportes</vt:lpstr>
      <vt:lpstr>Temario</vt:lpstr>
      <vt:lpstr>Reporteador Gráfico</vt:lpstr>
      <vt:lpstr>Elementos Principales</vt:lpstr>
      <vt:lpstr>Insertar Imágenes</vt:lpstr>
      <vt:lpstr>Definición de Variables</vt:lpstr>
      <vt:lpstr>Personalizar tamaño y tipo de fuente</vt:lpstr>
      <vt:lpstr>Diseño y Ajustes en formatos COTIZACIONES</vt:lpstr>
      <vt:lpstr>Diseño de Consultas</vt:lpstr>
      <vt:lpstr>Elementos Principales</vt:lpstr>
      <vt:lpstr>Diseño de Consulta Reporte de Artículos (Fecha Última Venta)</vt:lpstr>
      <vt:lpstr>Diapositiva 12</vt:lpstr>
      <vt:lpstr>Diapositiva 13</vt:lpstr>
      <vt:lpstr>Diapositiva 14</vt:lpstr>
      <vt:lpstr>Sesión de Preguntas y Respuestas</vt:lpstr>
      <vt:lpstr>Diapositiva 16</vt:lpstr>
      <vt:lpstr>¡ Gracias por  su Asistencia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del reporteador gráfico de SAIT para el diseño de formatos y reportes</dc:title>
  <dc:creator>Karen Molina</dc:creator>
  <cp:lastModifiedBy>Karen Molina</cp:lastModifiedBy>
  <cp:revision>108</cp:revision>
  <dcterms:created xsi:type="dcterms:W3CDTF">2020-05-26T21:24:10Z</dcterms:created>
  <dcterms:modified xsi:type="dcterms:W3CDTF">2020-06-24T07:25:36Z</dcterms:modified>
</cp:coreProperties>
</file>